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78" d="100"/>
          <a:sy n="78" d="100"/>
        </p:scale>
        <p:origin x="10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06/12/2023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DE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3.3-778 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Quantitative Method for Object Comparison on Synthetic Aperture Radar Satellite Images for Ocean Applications </a:t>
            </a:r>
            <a:endParaRPr lang="en-A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Irina Gancheva and Elisaveta Peneva</a:t>
            </a:r>
          </a:p>
          <a:p>
            <a:pPr algn="ctr"/>
            <a:r>
              <a:rPr lang="en-AT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Sofia University St. Kliment Ohridski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A3765-1CF6-2404-2946-66C5AE8F97B2}"/>
              </a:ext>
            </a:extLst>
          </p:cNvPr>
          <p:cNvSpPr txBox="1"/>
          <p:nvPr/>
        </p:nvSpPr>
        <p:spPr>
          <a:xfrm>
            <a:off x="837740" y="1416405"/>
            <a:ext cx="109104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In this study w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 present a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 quantitative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method for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comparing objects,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satellite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images acquired by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Synthetic Aperture Radar</a:t>
            </a: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The method is based on calculation of the Hu image moments.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  <a:t>From the Hu image moments </a:t>
            </a:r>
            <a:r>
              <a:rPr lang="en-DE" sz="1800" i="1" dirty="0">
                <a:latin typeface="Arial" panose="020B0604020202020204" pitchFamily="34" charset="0"/>
                <a:cs typeface="Arial" panose="020B0604020202020204" pitchFamily="34" charset="0"/>
              </a:rPr>
              <a:t>a similar</a:t>
            </a:r>
            <a:r>
              <a:rPr lang="en-DE" i="1" dirty="0">
                <a:latin typeface="Arial" panose="020B0604020202020204" pitchFamily="34" charset="0"/>
                <a:cs typeface="Arial" panose="020B0604020202020204" pitchFamily="34" charset="0"/>
              </a:rPr>
              <a:t>ity coefficient 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can be calculated, which gives a quantitative value for the similarity of different objects (values closer to zero reveal greater similarity).</a:t>
            </a:r>
            <a:endParaRPr lang="en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It is useful for tracking the dispersion of pollution in 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auqtic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areas, such as 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alg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ae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blooms or oil spills when consecutive satellite images of the pol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DE" dirty="0" err="1">
                <a:latin typeface="Arial" panose="020B0604020202020204" pitchFamily="34" charset="0"/>
                <a:cs typeface="Arial" panose="020B0604020202020204" pitchFamily="34" charset="0"/>
              </a:rPr>
              <a:t>uted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area are available.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390617" y="6106572"/>
            <a:ext cx="11443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session P3.3-778 on 22 Jun 2023, 10:00</a:t>
            </a:r>
            <a:r>
              <a:rPr lang="en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access it online on the SnT2023 Conference platform!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2BE51-535A-72D8-DD8C-8B21F1C9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49" y="3565337"/>
            <a:ext cx="3371933" cy="2523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7799F-F7C8-8F1A-30E4-7D0C648D2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204" y="3584097"/>
            <a:ext cx="3347509" cy="25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Ирина Максимова Ганчева</cp:lastModifiedBy>
  <cp:revision>24</cp:revision>
  <dcterms:created xsi:type="dcterms:W3CDTF">2023-04-18T13:25:54Z</dcterms:created>
  <dcterms:modified xsi:type="dcterms:W3CDTF">2023-06-12T08:36:06Z</dcterms:modified>
</cp:coreProperties>
</file>