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>
        <p:scale>
          <a:sx n="80" d="100"/>
          <a:sy n="80" d="100"/>
        </p:scale>
        <p:origin x="2035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P3.3-458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and artificial Ar-37/Ar-39 signatures in the underground</a:t>
            </a:r>
          </a:p>
          <a:p>
            <a:pPr algn="ctr"/>
            <a:r>
              <a:rPr lang="de-CH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Roland Purtschert &amp; Stéphanie Musy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de-CH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Bern 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67BF7E7B-5C07-9324-3B7D-FAF4318EAEA9}"/>
              </a:ext>
            </a:extLst>
          </p:cNvPr>
          <p:cNvSpPr/>
          <p:nvPr/>
        </p:nvSpPr>
        <p:spPr>
          <a:xfrm>
            <a:off x="0" y="1066801"/>
            <a:ext cx="12192000" cy="5791200"/>
          </a:xfrm>
          <a:prstGeom prst="rect">
            <a:avLst/>
          </a:prstGeom>
          <a:solidFill>
            <a:srgbClr val="182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BE96A6F5-85DD-AB53-7912-9A7AA31CE00D}"/>
              </a:ext>
            </a:extLst>
          </p:cNvPr>
          <p:cNvSpPr/>
          <p:nvPr/>
        </p:nvSpPr>
        <p:spPr>
          <a:xfrm>
            <a:off x="367779" y="1268134"/>
            <a:ext cx="2905507" cy="5145918"/>
          </a:xfrm>
          <a:prstGeom prst="roundRect">
            <a:avLst/>
          </a:prstGeom>
          <a:solidFill>
            <a:srgbClr val="1C3355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Objectives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Characterisation of natural </a:t>
            </a:r>
            <a:r>
              <a:rPr lang="en-GB" baseline="30000" dirty="0"/>
              <a:t>37</a:t>
            </a:r>
            <a:r>
              <a:rPr lang="en-GB" dirty="0"/>
              <a:t>Ar/</a:t>
            </a:r>
            <a:r>
              <a:rPr lang="en-GB" baseline="30000" dirty="0"/>
              <a:t>39</a:t>
            </a:r>
            <a:r>
              <a:rPr lang="en-GB" dirty="0"/>
              <a:t>Ar signatures in different rocks as function of depth underground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Verification of the calculated </a:t>
            </a:r>
            <a:r>
              <a:rPr lang="en-GB" baseline="30000" dirty="0"/>
              <a:t>37</a:t>
            </a:r>
            <a:r>
              <a:rPr lang="en-GB" dirty="0"/>
              <a:t>Ar/</a:t>
            </a:r>
            <a:r>
              <a:rPr lang="en-GB" baseline="30000" dirty="0"/>
              <a:t>39</a:t>
            </a:r>
            <a:r>
              <a:rPr lang="en-GB" dirty="0"/>
              <a:t>Ar ratios by means of measured ratios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Comparison and differentiation between natural </a:t>
            </a:r>
            <a:r>
              <a:rPr lang="en-GB" baseline="30000" dirty="0"/>
              <a:t>37</a:t>
            </a:r>
            <a:r>
              <a:rPr lang="en-GB" dirty="0"/>
              <a:t>Ar/</a:t>
            </a:r>
            <a:r>
              <a:rPr lang="en-GB" baseline="30000" dirty="0"/>
              <a:t>39</a:t>
            </a:r>
            <a:r>
              <a:rPr lang="en-GB" dirty="0"/>
              <a:t>Ar ratios with expected Une signatures</a:t>
            </a:r>
          </a:p>
          <a:p>
            <a:pPr algn="ctr"/>
            <a:endParaRPr lang="en-GB" dirty="0"/>
          </a:p>
        </p:txBody>
      </p:sp>
      <p:pic>
        <p:nvPicPr>
          <p:cNvPr id="56" name="Grafik 55">
            <a:extLst>
              <a:ext uri="{FF2B5EF4-FFF2-40B4-BE49-F238E27FC236}">
                <a16:creationId xmlns:a16="http://schemas.microsoft.com/office/drawing/2014/main" id="{E176C54A-8DFA-D10A-370C-4B4327BA9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609" y="1611763"/>
            <a:ext cx="7614685" cy="47012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E0A2A2D5-5875-28F7-150C-7A7B247933D1}"/>
              </a:ext>
            </a:extLst>
          </p:cNvPr>
          <p:cNvSpPr/>
          <p:nvPr/>
        </p:nvSpPr>
        <p:spPr>
          <a:xfrm rot="20295716">
            <a:off x="4822066" y="3784054"/>
            <a:ext cx="3936680" cy="1179444"/>
          </a:xfrm>
          <a:prstGeom prst="roundRect">
            <a:avLst/>
          </a:prstGeom>
          <a:solidFill>
            <a:schemeClr val="accent6">
              <a:lumMod val="40000"/>
              <a:lumOff val="60000"/>
              <a:alpha val="38000"/>
            </a:schemeClr>
          </a:solidFill>
          <a:ln>
            <a:solidFill>
              <a:schemeClr val="accent1">
                <a:shade val="50000"/>
                <a:alpha val="4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Roland Purtschert</cp:lastModifiedBy>
  <cp:revision>22</cp:revision>
  <dcterms:created xsi:type="dcterms:W3CDTF">2023-04-18T13:25:54Z</dcterms:created>
  <dcterms:modified xsi:type="dcterms:W3CDTF">2023-06-09T07:38:46Z</dcterms:modified>
</cp:coreProperties>
</file>