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8" d="100"/>
          <a:sy n="128" d="100"/>
        </p:scale>
        <p:origin x="1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P3.4-407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Event Parameters in Geotool Using Non-International Monitoring System Stations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Wolfgang Sommerer, Alexander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Poplavskiy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Dirk Metz, Haijun Wang, Leonid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Kolesnykov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</a:t>
            </a:r>
            <a:endParaRPr lang="en-AT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CDB2C-A490-FFEB-870C-905512A8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21" y="1243917"/>
            <a:ext cx="2838970" cy="15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7B105-7E88-11CD-C662-980ACE145F8A}"/>
              </a:ext>
            </a:extLst>
          </p:cNvPr>
          <p:cNvSpPr txBox="1"/>
          <p:nvPr/>
        </p:nvSpPr>
        <p:spPr>
          <a:xfrm>
            <a:off x="899409" y="2823458"/>
            <a:ext cx="235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/>
              <a:t>Select IDC event from selected </a:t>
            </a:r>
            <a:br>
              <a:rPr lang="en-GB" sz="1200" dirty="0"/>
            </a:br>
            <a:r>
              <a:rPr lang="en-GB" sz="1200" dirty="0"/>
              <a:t>bulletin (SEL1-3,REB,SEB,SSEB)</a:t>
            </a:r>
            <a:br>
              <a:rPr lang="en-GB" sz="1200" dirty="0"/>
            </a:br>
            <a:r>
              <a:rPr lang="en-GB" sz="1200" dirty="0"/>
              <a:t>in VDMS import.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D85E8-0700-E0F3-33BD-77FD6F459161}"/>
              </a:ext>
            </a:extLst>
          </p:cNvPr>
          <p:cNvSpPr txBox="1"/>
          <p:nvPr/>
        </p:nvSpPr>
        <p:spPr>
          <a:xfrm>
            <a:off x="3665096" y="2823458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200" dirty="0"/>
              <a:t>Retrieve origin, arrival and</a:t>
            </a:r>
            <a:br>
              <a:rPr lang="en-GB" sz="1200" dirty="0"/>
            </a:br>
            <a:r>
              <a:rPr lang="en-GB" sz="1200" dirty="0"/>
              <a:t>waveforms for IDC event.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86638-72A4-2556-B068-CD12A6ACA191}"/>
              </a:ext>
            </a:extLst>
          </p:cNvPr>
          <p:cNvSpPr txBox="1"/>
          <p:nvPr/>
        </p:nvSpPr>
        <p:spPr>
          <a:xfrm>
            <a:off x="6864144" y="2828225"/>
            <a:ext cx="252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200" dirty="0"/>
              <a:t>Select nearby stations from FDSN </a:t>
            </a:r>
            <a:br>
              <a:rPr lang="en-US" sz="1200" dirty="0"/>
            </a:br>
            <a:r>
              <a:rPr lang="en-US" sz="1200" dirty="0"/>
              <a:t>web services provider(s).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CCC8E-B636-C3F4-0D71-8CD3A53A0AD0}"/>
              </a:ext>
            </a:extLst>
          </p:cNvPr>
          <p:cNvSpPr txBox="1"/>
          <p:nvPr/>
        </p:nvSpPr>
        <p:spPr>
          <a:xfrm>
            <a:off x="1223163" y="5498678"/>
            <a:ext cx="2544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200" dirty="0"/>
              <a:t>Retrieve waveform segments</a:t>
            </a:r>
            <a:br>
              <a:rPr lang="en-GB" sz="1200" dirty="0"/>
            </a:br>
            <a:r>
              <a:rPr lang="en-GB" sz="1200" dirty="0"/>
              <a:t>from FDSN web services provider. </a:t>
            </a:r>
            <a:br>
              <a:rPr lang="en-GB" sz="1200" dirty="0"/>
            </a:br>
            <a:r>
              <a:rPr lang="en-GB" sz="1200" u="sng" dirty="0"/>
              <a:t>Segment start and end times are </a:t>
            </a:r>
            <a:br>
              <a:rPr lang="en-GB" sz="1200" u="sng" dirty="0"/>
            </a:br>
            <a:r>
              <a:rPr lang="en-GB" sz="1200" u="sng" dirty="0"/>
              <a:t>calculated based on theoretical</a:t>
            </a:r>
            <a:br>
              <a:rPr lang="en-GB" sz="1200" u="sng" dirty="0"/>
            </a:br>
            <a:r>
              <a:rPr lang="en-GB" sz="1200" u="sng" dirty="0"/>
              <a:t>arrival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50AC4-0D66-98DB-5F5D-1D7E1ABC4000}"/>
              </a:ext>
            </a:extLst>
          </p:cNvPr>
          <p:cNvSpPr txBox="1"/>
          <p:nvPr/>
        </p:nvSpPr>
        <p:spPr>
          <a:xfrm>
            <a:off x="4739862" y="5498678"/>
            <a:ext cx="256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GB" sz="1200" dirty="0"/>
              <a:t>Place arrivals on waveforms </a:t>
            </a:r>
            <a:br>
              <a:rPr lang="en-GB" sz="1200" dirty="0"/>
            </a:br>
            <a:r>
              <a:rPr lang="en-GB" sz="1200" dirty="0"/>
              <a:t>retrieved from FDSN web services </a:t>
            </a:r>
            <a:br>
              <a:rPr lang="en-GB" sz="1200" dirty="0"/>
            </a:br>
            <a:r>
              <a:rPr lang="en-GB" sz="1200" dirty="0"/>
              <a:t>provider(s).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CC1CE-F6F8-C7E9-C091-0AD7A6AB05E3}"/>
              </a:ext>
            </a:extLst>
          </p:cNvPr>
          <p:cNvSpPr txBox="1"/>
          <p:nvPr/>
        </p:nvSpPr>
        <p:spPr>
          <a:xfrm>
            <a:off x="8285309" y="5498678"/>
            <a:ext cx="308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n-GB" sz="1200" dirty="0"/>
              <a:t>Relocate event using IMS stations and  </a:t>
            </a:r>
            <a:br>
              <a:rPr lang="en-GB" sz="1200" dirty="0"/>
            </a:br>
            <a:r>
              <a:rPr lang="en-GB" sz="1200" dirty="0"/>
              <a:t>stations retrieved from FDSN web services </a:t>
            </a:r>
            <a:br>
              <a:rPr lang="en-GB" sz="1200" dirty="0"/>
            </a:br>
            <a:r>
              <a:rPr lang="en-GB" sz="1200" dirty="0"/>
              <a:t>provider(s).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DDDA5C-8D0D-DEB2-420E-1A15D5CF9ED3}"/>
              </a:ext>
            </a:extLst>
          </p:cNvPr>
          <p:cNvSpPr/>
          <p:nvPr/>
        </p:nvSpPr>
        <p:spPr>
          <a:xfrm>
            <a:off x="3377657" y="1805940"/>
            <a:ext cx="2514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36EBF5-5DEB-447A-3C6A-83E7DFDE05FA}"/>
              </a:ext>
            </a:extLst>
          </p:cNvPr>
          <p:cNvSpPr/>
          <p:nvPr/>
        </p:nvSpPr>
        <p:spPr>
          <a:xfrm>
            <a:off x="6608294" y="1806032"/>
            <a:ext cx="2514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75414B0-816C-265F-303C-B24F7283967C}"/>
              </a:ext>
            </a:extLst>
          </p:cNvPr>
          <p:cNvSpPr/>
          <p:nvPr/>
        </p:nvSpPr>
        <p:spPr>
          <a:xfrm>
            <a:off x="4423380" y="4450118"/>
            <a:ext cx="2514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A2362A1-0EF4-A65F-5865-6BC9FDE49956}"/>
              </a:ext>
            </a:extLst>
          </p:cNvPr>
          <p:cNvSpPr/>
          <p:nvPr/>
        </p:nvSpPr>
        <p:spPr>
          <a:xfrm>
            <a:off x="9890884" y="1805940"/>
            <a:ext cx="2514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9D513CA-15BF-7D95-7ACF-5F92DDDEB161}"/>
              </a:ext>
            </a:extLst>
          </p:cNvPr>
          <p:cNvSpPr/>
          <p:nvPr/>
        </p:nvSpPr>
        <p:spPr>
          <a:xfrm>
            <a:off x="7949506" y="4567183"/>
            <a:ext cx="2514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8675A6-AEC4-BFE6-6932-6430B832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7" y="1215316"/>
            <a:ext cx="2411261" cy="15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2AAF25-15B5-B8DA-F7A6-CF6BB60A9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768" y="1220274"/>
            <a:ext cx="2885492" cy="1612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233FBF-85D7-966A-6F46-A48952235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14" y="3729985"/>
            <a:ext cx="3136046" cy="17453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4F4C40-75EF-A81B-D164-F52DC1BB8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862" y="3730494"/>
            <a:ext cx="3125302" cy="17409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726D2B-8773-4B94-EAEE-E8900ADFB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309" y="3729985"/>
            <a:ext cx="3169115" cy="1768693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062F685-EC91-B5EA-A007-7B2D7B2C568D}"/>
              </a:ext>
            </a:extLst>
          </p:cNvPr>
          <p:cNvSpPr/>
          <p:nvPr/>
        </p:nvSpPr>
        <p:spPr>
          <a:xfrm>
            <a:off x="896307" y="4450118"/>
            <a:ext cx="2514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130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SOMMERER Wolfgang</cp:lastModifiedBy>
  <cp:revision>21</cp:revision>
  <dcterms:created xsi:type="dcterms:W3CDTF">2023-04-18T13:25:54Z</dcterms:created>
  <dcterms:modified xsi:type="dcterms:W3CDTF">2023-06-06T12:00:30Z</dcterms:modified>
</cp:coreProperties>
</file>