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0" d="100"/>
          <a:sy n="60" d="100"/>
        </p:scale>
        <p:origin x="-12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P3.4-572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National Technical Means: The 2019 National Data Centre Preparedness Exercise scenario event case study</a:t>
            </a:r>
          </a:p>
          <a:p>
            <a:pPr algn="ctr"/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Stuart 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Nippress</a:t>
            </a:r>
            <a:r>
              <a:rPr lang="en-US" sz="1600" baseline="3000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, Nicolai Gestermann</a:t>
            </a:r>
            <a:r>
              <a:rPr lang="en-US" sz="1600" baseline="3000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, Ulrike Mitterbauer</a:t>
            </a:r>
            <a:r>
              <a:rPr lang="en-US" sz="1600" baseline="31999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, Rodolfo Console</a:t>
            </a:r>
            <a:r>
              <a:rPr lang="en-US" sz="1600" baseline="31999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Francesca </a:t>
            </a: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D’ajello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Caracciolo</a:t>
            </a:r>
            <a:r>
              <a:rPr lang="en-US" sz="1600" baseline="31999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and David 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Bowers</a:t>
            </a:r>
            <a:r>
              <a:rPr lang="en-US" sz="1200" baseline="31999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lang="x-non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981" y="1602644"/>
            <a:ext cx="8104186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National Data Centre Preparedness Exercises (NPE) p</a:t>
            </a:r>
            <a:r>
              <a:rPr lang="en-GB" dirty="0" err="1">
                <a:latin typeface="Arial"/>
                <a:cs typeface="Arial"/>
              </a:rPr>
              <a:t>ractice</a:t>
            </a:r>
            <a:r>
              <a:rPr lang="en-GB" dirty="0">
                <a:latin typeface="Arial"/>
                <a:cs typeface="Arial"/>
              </a:rPr>
              <a:t> combined analysis of CTBT verification technologies and National Technical Means (NTM</a:t>
            </a:r>
            <a:r>
              <a:rPr lang="en-GB" dirty="0" smtClean="0">
                <a:latin typeface="Arial"/>
                <a:cs typeface="Arial"/>
              </a:rPr>
              <a:t>)</a:t>
            </a:r>
          </a:p>
          <a:p>
            <a:pPr marL="171450" indent="-171450" algn="just">
              <a:buFont typeface="Arial"/>
              <a:buChar char="•"/>
            </a:pP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 algn="just">
              <a:buFont typeface="Arial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NPE2019 trigger event was not in the standard automated or reviewed bulletins, but was detected by 1 primary and 3 auxiliary IMS stations,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widely detected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local seismic networks, which demonstrates the important potential role of such networks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NTM</a:t>
            </a:r>
          </a:p>
          <a:p>
            <a:pPr marL="171450" indent="-171450" algn="just">
              <a:buFont typeface="Arial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NPE2019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 a variety of opportunities to apply potential methods of an Expert Technical Analysis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 data from both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IMS and non-IMS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stations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dirty="0" smtClean="0">
              <a:latin typeface="Arial"/>
              <a:cs typeface="Arial"/>
            </a:endParaRPr>
          </a:p>
          <a:p>
            <a:pPr marL="171450" indent="-171450" algn="just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 NPE2019 seismic trigger event and compare it to other Lake Constance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events to: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algn="just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why events are not in the IDC products</a:t>
            </a:r>
          </a:p>
          <a:p>
            <a:pPr marL="628650" lvl="1" indent="-171450" algn="just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Locate events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Lake Constance region</a:t>
            </a:r>
          </a:p>
          <a:p>
            <a:pPr marL="628650" lvl="1" indent="-171450" algn="just">
              <a:buFont typeface="Arial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Perform regional event screening</a:t>
            </a:r>
          </a:p>
          <a:p>
            <a:pPr marL="628650" lvl="1" indent="-171450" algn="just">
              <a:buFont typeface="Arial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Perform cluster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analysis, and compare P/S amplitude ratio’s for events in this sequence</a:t>
            </a:r>
          </a:p>
          <a:p>
            <a:pPr marL="628650" lvl="1" indent="-171450" algn="just">
              <a:buFont typeface="Arial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lot_npe19_loc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667" y="2092061"/>
            <a:ext cx="3595545" cy="3090465"/>
          </a:xfrm>
          <a:prstGeom prst="rect">
            <a:avLst/>
          </a:prstGeom>
        </p:spPr>
      </p:pic>
      <p:pic>
        <p:nvPicPr>
          <p:cNvPr id="11" name="Austria.jpg" descr="Austria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75001" y="1183866"/>
            <a:ext cx="1295881" cy="39624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2" name="BGR-logo.png" descr="BGR-logo.png"/>
          <p:cNvPicPr>
            <a:picLocks noChangeAspect="1"/>
          </p:cNvPicPr>
          <p:nvPr/>
        </p:nvPicPr>
        <p:blipFill>
          <a:blip r:embed="rId4">
            <a:extLst/>
          </a:blip>
          <a:srcRect l="16974" t="4022" r="16974" b="4022"/>
          <a:stretch>
            <a:fillRect/>
          </a:stretch>
        </p:blipFill>
        <p:spPr>
          <a:xfrm>
            <a:off x="4927799" y="1157497"/>
            <a:ext cx="669072" cy="396198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3" name="INGV.jpg" descr="INGV.jpg"/>
          <p:cNvPicPr>
            <a:picLocks noChangeAspect="1"/>
          </p:cNvPicPr>
          <p:nvPr/>
        </p:nvPicPr>
        <p:blipFill>
          <a:blip r:embed="rId5">
            <a:extLst/>
          </a:blip>
          <a:srcRect b="1433"/>
          <a:stretch>
            <a:fillRect/>
          </a:stretch>
        </p:blipFill>
        <p:spPr>
          <a:xfrm>
            <a:off x="9217236" y="1097109"/>
            <a:ext cx="504792" cy="83066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4" name="awe_logo.png" descr="awe_logo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20461" y="1184295"/>
            <a:ext cx="574406" cy="39624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2688</TotalTime>
  <Words>182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Stuart Nippress</cp:lastModifiedBy>
  <cp:revision>26</cp:revision>
  <dcterms:created xsi:type="dcterms:W3CDTF">2023-04-18T13:25:54Z</dcterms:created>
  <dcterms:modified xsi:type="dcterms:W3CDTF">2023-06-10T09:07:27Z</dcterms:modified>
</cp:coreProperties>
</file>