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>
        <p:scale>
          <a:sx n="76" d="100"/>
          <a:sy n="76" d="100"/>
        </p:scale>
        <p:origin x="105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P3.4-725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730477" y="26169"/>
            <a:ext cx="9016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InSAR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satellite data – application for earthquake deformations in the Balkan Peninsula</a:t>
            </a:r>
          </a:p>
          <a:p>
            <a:pPr algn="ctr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Lyuba Dimova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Raykova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Mila Atanasova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Dept. Meteorology and geophysics, Faculty of Physics, Sofia University “St.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Ohridski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”,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NIGGG – BAS</a:t>
            </a:r>
            <a:endParaRPr kumimoji="0" lang="en-A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ED753-F5BC-C336-DDE9-11C9D2F53764}"/>
              </a:ext>
            </a:extLst>
          </p:cNvPr>
          <p:cNvSpPr txBox="1"/>
          <p:nvPr/>
        </p:nvSpPr>
        <p:spPr>
          <a:xfrm>
            <a:off x="142567" y="1159441"/>
            <a:ext cx="3549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present study illustrates the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InSAR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technique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applied for recent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M6+ earthquakes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BB414-22BA-4584-0CD4-89B4527AFBF0}"/>
              </a:ext>
            </a:extLst>
          </p:cNvPr>
          <p:cNvSpPr txBox="1"/>
          <p:nvPr/>
        </p:nvSpPr>
        <p:spPr>
          <a:xfrm>
            <a:off x="142567" y="1990438"/>
            <a:ext cx="34658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results interferograms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deformation maps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using SNAP software are built for several earthquakes: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Croatia 2020,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Greece 2021 and Türkiye and Syria 2023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70B39-2250-B23C-A998-7A833D745E2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2567" y="3702974"/>
            <a:ext cx="4340943" cy="2553355"/>
          </a:xfrm>
          <a:prstGeom prst="rect">
            <a:avLst/>
          </a:prstGeom>
          <a:noFill/>
          <a:ln>
            <a:noFill/>
            <a:prstDash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3D582B-237D-6635-8CF2-7CD0A7F267ED}"/>
              </a:ext>
            </a:extLst>
          </p:cNvPr>
          <p:cNvGrpSpPr/>
          <p:nvPr/>
        </p:nvGrpSpPr>
        <p:grpSpPr>
          <a:xfrm>
            <a:off x="4483510" y="3685722"/>
            <a:ext cx="2915266" cy="2665463"/>
            <a:chOff x="12834" y="4129312"/>
            <a:chExt cx="3012832" cy="26375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504977-FCDF-686A-7ED1-E55F41B6F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62" y="4129312"/>
              <a:ext cx="2965604" cy="26375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CE257C-30E5-DDD7-50C8-F514A28E4CE6}"/>
                </a:ext>
              </a:extLst>
            </p:cNvPr>
            <p:cNvSpPr txBox="1"/>
            <p:nvPr/>
          </p:nvSpPr>
          <p:spPr>
            <a:xfrm>
              <a:off x="12834" y="6224920"/>
              <a:ext cx="1608939" cy="517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Deformation map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Orbit 7, Greece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ADF3B4-19AD-DDCD-B1A2-86B63981197F}"/>
              </a:ext>
            </a:extLst>
          </p:cNvPr>
          <p:cNvGrpSpPr/>
          <p:nvPr/>
        </p:nvGrpSpPr>
        <p:grpSpPr>
          <a:xfrm>
            <a:off x="7435849" y="3694347"/>
            <a:ext cx="2730535" cy="1822755"/>
            <a:chOff x="5099061" y="1184724"/>
            <a:chExt cx="5019073" cy="368230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E62BAF-9882-7052-7D22-1A711A3B6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9061" y="1184724"/>
              <a:ext cx="5019073" cy="368230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AE4352-DFCA-E434-C162-3A2447DCEFCD}"/>
                </a:ext>
              </a:extLst>
            </p:cNvPr>
            <p:cNvSpPr txBox="1"/>
            <p:nvPr/>
          </p:nvSpPr>
          <p:spPr>
            <a:xfrm>
              <a:off x="5099061" y="3763850"/>
              <a:ext cx="2935329" cy="1057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Deformation map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Orbit 146, Croatia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85CBEA6-8F73-CC77-75B2-C5EC3EF75E25}"/>
              </a:ext>
            </a:extLst>
          </p:cNvPr>
          <p:cNvPicPr/>
          <p:nvPr/>
        </p:nvPicPr>
        <p:blipFill rotWithShape="1">
          <a:blip r:embed="rId5"/>
          <a:srcRect l="1" r="62891"/>
          <a:stretch/>
        </p:blipFill>
        <p:spPr>
          <a:xfrm>
            <a:off x="10113213" y="3670509"/>
            <a:ext cx="2015758" cy="2326671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1D3BAF-120E-507E-85D4-9DA37788A8F1}"/>
              </a:ext>
            </a:extLst>
          </p:cNvPr>
          <p:cNvSpPr txBox="1"/>
          <p:nvPr/>
        </p:nvSpPr>
        <p:spPr>
          <a:xfrm>
            <a:off x="460154" y="3674977"/>
            <a:ext cx="2746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Interferogram Türkiye and Syria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E92F0D-3561-F833-DE57-DA5A3EA968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902"/>
          <a:stretch/>
        </p:blipFill>
        <p:spPr>
          <a:xfrm>
            <a:off x="6218547" y="5503276"/>
            <a:ext cx="2015758" cy="1337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C48C5A-5BEF-B8B3-938A-C63B6A6D3DE2}"/>
              </a:ext>
            </a:extLst>
          </p:cNvPr>
          <p:cNvSpPr txBox="1"/>
          <p:nvPr/>
        </p:nvSpPr>
        <p:spPr>
          <a:xfrm>
            <a:off x="-73841" y="6256329"/>
            <a:ext cx="6726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Line-Of-Sight displacements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 converted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(up-down)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horizontal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(E-W) displacements for Larissa earthquake.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4BFB7F-C31D-F92B-4633-7E8F4F93D2F5}"/>
              </a:ext>
            </a:extLst>
          </p:cNvPr>
          <p:cNvSpPr txBox="1"/>
          <p:nvPr/>
        </p:nvSpPr>
        <p:spPr>
          <a:xfrm>
            <a:off x="8104907" y="5952938"/>
            <a:ext cx="4087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Comparison between the obtained results by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DInSAR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procedure and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model of Okada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Croatia earthquake is made.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6B224AE-F926-567F-E0D2-CAD90A04A2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49" t="41362" r="9717" b="24669"/>
          <a:stretch/>
        </p:blipFill>
        <p:spPr>
          <a:xfrm>
            <a:off x="3608415" y="1134983"/>
            <a:ext cx="8583585" cy="25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138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Anonymous</cp:lastModifiedBy>
  <cp:revision>23</cp:revision>
  <dcterms:created xsi:type="dcterms:W3CDTF">2023-04-18T13:25:54Z</dcterms:created>
  <dcterms:modified xsi:type="dcterms:W3CDTF">2023-06-06T12:09:01Z</dcterms:modified>
</cp:coreProperties>
</file>