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20" d="100"/>
          <a:sy n="120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CC26-5CAB-4597-9647-225AAE66C24B}" type="datetimeFigureOut">
              <a:rPr lang="en-AU" smtClean="0"/>
              <a:t>12/06/2023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D5E76-210C-408D-9642-6673038710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53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5E76-210C-408D-9642-66730387104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335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P3.5-461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NET-VISA in Operational and Test Environments and Implications for the Event Definition Criteria </a:t>
            </a:r>
            <a:endParaRPr lang="en-A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Svetlana Nikolova, Spiro Spiliopoulos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Geoscience Australia</a:t>
            </a:r>
            <a:endParaRPr lang="en-A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2A3765-1CF6-2404-2946-66C5AE8F97B2}"/>
              </a:ext>
            </a:extLst>
          </p:cNvPr>
          <p:cNvSpPr txBox="1"/>
          <p:nvPr/>
        </p:nvSpPr>
        <p:spPr>
          <a:xfrm>
            <a:off x="102903" y="1142767"/>
            <a:ext cx="1201874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our presentation we discuss: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endencies in increase use of auxiliary stations in the bulletin by NET-VISA in tests;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Event Definition Criteria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trends in the number of LEB versus REB events;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Indicate possible approaches that will bring more well defined LEB events into REB;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80% IMS SHI stations of each technology are contributing to IDC products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during last 10 years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Accumulated data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period give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sufficient information to review EDC and bring more quality LEB into official IDC product REB.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3.5 on 22 of June 2023 10-11 a.m. </a:t>
            </a:r>
            <a:r>
              <a:rPr lang="en-AU" dirty="0" err="1"/>
              <a:t>Zeremoniensaal</a:t>
            </a:r>
            <a:r>
              <a:rPr lang="en-AU" dirty="0"/>
              <a:t> &amp; </a:t>
            </a:r>
            <a:r>
              <a:rPr lang="en-AU" dirty="0" err="1"/>
              <a:t>Marmorsaal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access it online on the SnT2023 Conference platform!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671" y="3351701"/>
            <a:ext cx="5239247" cy="272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153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Svetlana Nikolova</cp:lastModifiedBy>
  <cp:revision>29</cp:revision>
  <dcterms:created xsi:type="dcterms:W3CDTF">2023-04-18T13:25:54Z</dcterms:created>
  <dcterms:modified xsi:type="dcterms:W3CDTF">2023-06-11T19:55:48Z</dcterms:modified>
</cp:coreProperties>
</file>