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8" d="100"/>
          <a:sy n="108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P3.5-626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Matched-Filter for detecting aftershocks of the 2014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Mormori-Ilam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earthquake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Iman Kahbasi, Ehsan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Karkooti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Saeed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SoltaniMoghadam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Institute of Earthquake Engineering and Seismology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EF5BD-3A15-4C61-B31C-55678A0AF59E}"/>
              </a:ext>
            </a:extLst>
          </p:cNvPr>
          <p:cNvSpPr txBox="1"/>
          <p:nvPr/>
        </p:nvSpPr>
        <p:spPr>
          <a:xfrm>
            <a:off x="1480" y="1103387"/>
            <a:ext cx="1219052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The detection of earthquakes with magnitudes less than the Mc is a challenging task, because of seismic waves attenuation and unavoidable noise levels at seismic stations. The Matched-Filter (MF) technique is a signal processing approach, which makes it possible to identify seismic phases even with very low SNR in case of repeating events.</a:t>
            </a:r>
          </a:p>
          <a:p>
            <a:pPr algn="just">
              <a:buNone/>
            </a:pPr>
            <a:r>
              <a:rPr lang="en-US" sz="1400" spc="-1" dirty="0">
                <a:solidFill>
                  <a:srgbClr val="000000"/>
                </a:solidFill>
                <a:latin typeface="Arial"/>
              </a:rPr>
              <a:t>We utilized the 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MF method on 95 days of continuous data with 13 temporary seismic stations installed for the August 2014 ML 6 earthquake in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Mormori</a:t>
            </a:r>
            <a:r>
              <a:rPr lang="en-US" sz="14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Ilam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province.</a:t>
            </a:r>
          </a:p>
          <a:p>
            <a:pPr algn="ctr"/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We detected 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3575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aftershocks (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</a:rPr>
              <a:t>4.27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</a:rPr>
              <a:t> times the number of events in the prior catalog)</a:t>
            </a:r>
          </a:p>
        </p:txBody>
      </p:sp>
      <p:pic>
        <p:nvPicPr>
          <p:cNvPr id="11" name="Image11">
            <a:extLst>
              <a:ext uri="{FF2B5EF4-FFF2-40B4-BE49-F238E27FC236}">
                <a16:creationId xmlns:a16="http://schemas.microsoft.com/office/drawing/2014/main" id="{08C01C38-7C67-460F-A1E4-233A3013B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89111" y="4163146"/>
            <a:ext cx="2384843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11BB68-CB0C-4C15-9DF8-63D09D40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044" y="5202919"/>
            <a:ext cx="2342910" cy="1103387"/>
          </a:xfrm>
          <a:prstGeom prst="rect">
            <a:avLst/>
          </a:prstGeom>
          <a:ln>
            <a:noFill/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D526C02-B02A-4547-9680-91E50AD9190C}"/>
              </a:ext>
            </a:extLst>
          </p:cNvPr>
          <p:cNvSpPr/>
          <p:nvPr/>
        </p:nvSpPr>
        <p:spPr>
          <a:xfrm>
            <a:off x="4967311" y="2644532"/>
            <a:ext cx="2514027" cy="1341263"/>
          </a:xfrm>
          <a:prstGeom prst="rightArrow">
            <a:avLst>
              <a:gd name="adj1" fmla="val 50000"/>
              <a:gd name="adj2" fmla="val 47059"/>
            </a:avLst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Matched-Filter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024B-23BE-4131-867E-02C740DC9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526" y="2742569"/>
            <a:ext cx="4097652" cy="38781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33E747-6E92-48FB-9969-3E8094EBCC06}"/>
              </a:ext>
            </a:extLst>
          </p:cNvPr>
          <p:cNvSpPr/>
          <p:nvPr/>
        </p:nvSpPr>
        <p:spPr>
          <a:xfrm>
            <a:off x="8204697" y="2965877"/>
            <a:ext cx="1447060" cy="585926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Matched-Filter approach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CBE3A8-D831-42F0-8D4F-F105CB01E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74" y="2742569"/>
            <a:ext cx="4182999" cy="39543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797C36-3C14-4C41-AA32-260203E14C91}"/>
              </a:ext>
            </a:extLst>
          </p:cNvPr>
          <p:cNvSpPr/>
          <p:nvPr/>
        </p:nvSpPr>
        <p:spPr>
          <a:xfrm>
            <a:off x="2810547" y="2965877"/>
            <a:ext cx="1447060" cy="585926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Manual approach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136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Iman Kahbasi</cp:lastModifiedBy>
  <cp:revision>26</cp:revision>
  <dcterms:created xsi:type="dcterms:W3CDTF">2023-04-18T13:25:54Z</dcterms:created>
  <dcterms:modified xsi:type="dcterms:W3CDTF">2023-06-10T22:48:54Z</dcterms:modified>
</cp:coreProperties>
</file>