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102" d="100"/>
          <a:sy n="102" d="100"/>
        </p:scale>
        <p:origin x="-4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‹Nr.›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P3.5-656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Keeping an Eye on Reviewed Event Bulletin Quality -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Performance Compared to the Year 2012</a:t>
            </a:r>
            <a:endParaRPr lang="x-none" sz="16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 Koch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Formerly German NDC / Former CTBTO/IDC staff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=""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285444" y="1377326"/>
            <a:ext cx="1151778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e-poster presentation  deals with an update to quality assurance work that has been carried out  since the inception of Reviewed  Event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Bulletin production starting in February 2000. The initial  work was part of the regular PTS/IDC review activities and the corresponding period spanned to the year 2007. In a previous S&amp;T conference in 2015 further work was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years through 2012. The objectives for this work 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the REB bulletin, a prime product of the CTBTO to States Parties’ task of verifying the Treaty, to have sufficient accuracy and completeness.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Show though statistics of location differences that  the grand majority of events are within a narrow margin of reference events that are located with superior accuracy.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evidence that only a marginal number of relevant events are not detected, and hence located, by the International Monitoring System supporting the verifiability of the Treaty.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Treaty text provides for the further development  and  enhancement of the verification techniques – provide evidence that new methods produce indeed  better products.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related to these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ohjectives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used the web tools provided by ISC’s CTBTO-ISC link developed over the last  1.5 decades and data from ISC’s database (including the REB) with a view on the most recent year 2020.</a:t>
            </a:r>
          </a:p>
          <a:p>
            <a:pPr marL="285750" indent="-285750"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=""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25304" y="5602718"/>
            <a:ext cx="114433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e-poster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associated with this talk follows next 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P3.5. Please also note the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presentation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 given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F.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Kebede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on Tuesday in session O3.5 with a similar topic zooming in on October 2020, and the poster presentation by ISC’s D.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Storchak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on the CBTO-ISC link in yesterday’s session P2.5.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Koch</cp:lastModifiedBy>
  <cp:revision>30</cp:revision>
  <dcterms:created xsi:type="dcterms:W3CDTF">2023-04-18T13:25:54Z</dcterms:created>
  <dcterms:modified xsi:type="dcterms:W3CDTF">2023-06-11T09:51:37Z</dcterms:modified>
</cp:coreProperties>
</file>