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3" d="100"/>
          <a:sy n="63" d="100"/>
        </p:scale>
        <p:origin x="6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06/11/2023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P3.5-098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Towards PINN for Emplacement Classification and Yield and Depth of Burial Estimation using TDSF - Applications</a:t>
            </a:r>
            <a:endParaRPr lang="en-US"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ClrTx/>
            </a:pPr>
            <a:r>
              <a:rPr lang="en-US" sz="1200" b="0" i="0" u="none" strike="noStrike" cap="none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Mitchell Solomon, </a:t>
            </a:r>
            <a:r>
              <a:rPr lang="en-US" sz="1200" b="0" i="0" u="none" strike="noStrike" cap="none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Chandan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Saikia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200" b="0" i="0" u="none" strike="noStrike" cap="none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Seong H. Hong, </a:t>
            </a:r>
            <a:r>
              <a:rPr lang="en-US" sz="1200" b="0" i="0" u="none" strike="noStrike" cap="none" baseline="300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Alan </a:t>
            </a:r>
            <a:r>
              <a:rPr lang="en-US" sz="1600" b="0" i="0" u="none" strike="noStrike" cap="none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Poffenberger</a:t>
            </a:r>
            <a:endParaRPr lang="en-US" sz="1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ClrTx/>
            </a:pPr>
            <a:r>
              <a:rPr lang="en-US" sz="1050" kern="1200" baseline="300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en-US" sz="1050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AFTAC, Patrick SFB, FL 32925, USA;</a:t>
            </a:r>
            <a:r>
              <a:rPr lang="x-none" sz="1050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050" kern="1200" baseline="300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lang="en-US" sz="1050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050" kern="1200" dirty="0" err="1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FlT</a:t>
            </a:r>
            <a:r>
              <a:rPr lang="en-US" sz="1050" kern="12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Melbourne, FL 32901, USA</a:t>
            </a:r>
            <a:endParaRPr lang="en-US" sz="1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363;p49">
            <a:extLst>
              <a:ext uri="{FF2B5EF4-FFF2-40B4-BE49-F238E27FC236}">
                <a16:creationId xmlns:a16="http://schemas.microsoft.com/office/drawing/2014/main" id="{2B27649B-B30D-B0AB-1924-08A85B552E14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 b="6029"/>
          <a:stretch/>
        </p:blipFill>
        <p:spPr>
          <a:xfrm>
            <a:off x="81756" y="3008727"/>
            <a:ext cx="3790457" cy="23844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05;p4">
            <a:extLst>
              <a:ext uri="{FF2B5EF4-FFF2-40B4-BE49-F238E27FC236}">
                <a16:creationId xmlns:a16="http://schemas.microsoft.com/office/drawing/2014/main" id="{2893FE91-E8BB-0FF8-B925-AB65704AF7CA}"/>
              </a:ext>
            </a:extLst>
          </p:cNvPr>
          <p:cNvSpPr txBox="1"/>
          <p:nvPr/>
        </p:nvSpPr>
        <p:spPr>
          <a:xfrm>
            <a:off x="386625" y="2479242"/>
            <a:ext cx="3564686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>
              <a:defRPr lang="en-AT"/>
            </a:defPPr>
            <a:lvl1pPr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/>
              <a:t>Synthetic Seismogram Dataset</a:t>
            </a:r>
          </a:p>
        </p:txBody>
      </p:sp>
      <p:grpSp>
        <p:nvGrpSpPr>
          <p:cNvPr id="6" name="Google Shape;201;p4">
            <a:extLst>
              <a:ext uri="{FF2B5EF4-FFF2-40B4-BE49-F238E27FC236}">
                <a16:creationId xmlns:a16="http://schemas.microsoft.com/office/drawing/2014/main" id="{9FDF4BA4-78C3-D9BF-957C-BDB0DDC1A29B}"/>
              </a:ext>
            </a:extLst>
          </p:cNvPr>
          <p:cNvGrpSpPr/>
          <p:nvPr/>
        </p:nvGrpSpPr>
        <p:grpSpPr>
          <a:xfrm>
            <a:off x="4311863" y="1895048"/>
            <a:ext cx="5257390" cy="3816850"/>
            <a:chOff x="4186938" y="1415840"/>
            <a:chExt cx="5257390" cy="3816850"/>
          </a:xfrm>
        </p:grpSpPr>
        <p:pic>
          <p:nvPicPr>
            <p:cNvPr id="7" name="Google Shape;202;p4">
              <a:extLst>
                <a:ext uri="{FF2B5EF4-FFF2-40B4-BE49-F238E27FC236}">
                  <a16:creationId xmlns:a16="http://schemas.microsoft.com/office/drawing/2014/main" id="{476D8167-F07F-1C66-AC7B-222AD8037488}"/>
                </a:ext>
              </a:extLst>
            </p:cNvPr>
            <p:cNvPicPr preferRelativeResize="0">
              <a:picLocks noChangeAspect="1"/>
            </p:cNvPicPr>
            <p:nvPr/>
          </p:nvPicPr>
          <p:blipFill rotWithShape="1">
            <a:blip r:embed="rId3">
              <a:alphaModFix/>
            </a:blip>
            <a:srcRect l="41047"/>
            <a:stretch/>
          </p:blipFill>
          <p:spPr>
            <a:xfrm>
              <a:off x="4186938" y="1415840"/>
              <a:ext cx="5257390" cy="38168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Google Shape;203;p4">
              <a:extLst>
                <a:ext uri="{FF2B5EF4-FFF2-40B4-BE49-F238E27FC236}">
                  <a16:creationId xmlns:a16="http://schemas.microsoft.com/office/drawing/2014/main" id="{A98A08BC-2642-FA41-9960-57EAF3B90E6F}"/>
                </a:ext>
              </a:extLst>
            </p:cNvPr>
            <p:cNvSpPr txBox="1"/>
            <p:nvPr/>
          </p:nvSpPr>
          <p:spPr>
            <a:xfrm>
              <a:off x="4186938" y="2000034"/>
              <a:ext cx="3032523" cy="7386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b="1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Physics-Informed Deep Learning Framework</a:t>
              </a:r>
              <a:endParaRPr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A1B2547-F124-5DB6-4FD6-0AF5F91FDC6F}"/>
              </a:ext>
            </a:extLst>
          </p:cNvPr>
          <p:cNvGrpSpPr/>
          <p:nvPr/>
        </p:nvGrpSpPr>
        <p:grpSpPr>
          <a:xfrm>
            <a:off x="9929806" y="2504425"/>
            <a:ext cx="2180437" cy="3165787"/>
            <a:chOff x="9899797" y="3650527"/>
            <a:chExt cx="2180437" cy="316578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A1DAB6-5527-8A73-81B6-99E46B0FDE27}"/>
                </a:ext>
              </a:extLst>
            </p:cNvPr>
            <p:cNvSpPr/>
            <p:nvPr/>
          </p:nvSpPr>
          <p:spPr>
            <a:xfrm>
              <a:off x="9899798" y="3650527"/>
              <a:ext cx="2028825" cy="872905"/>
            </a:xfrm>
            <a:prstGeom prst="rect">
              <a:avLst/>
            </a:prstGeom>
            <a:ln w="254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Fast forward modeling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65F614-A7C6-83DA-FCA4-77F448593939}"/>
                </a:ext>
              </a:extLst>
            </p:cNvPr>
            <p:cNvSpPr/>
            <p:nvPr/>
          </p:nvSpPr>
          <p:spPr>
            <a:xfrm>
              <a:off x="9899800" y="4574660"/>
              <a:ext cx="2028825" cy="872905"/>
            </a:xfrm>
            <a:prstGeom prst="rect">
              <a:avLst/>
            </a:prstGeom>
            <a:ln w="254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Improved out-of-distribution generalization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AFF9EA-F024-3721-FAD6-8699FB9D0137}"/>
                </a:ext>
              </a:extLst>
            </p:cNvPr>
            <p:cNvSpPr/>
            <p:nvPr/>
          </p:nvSpPr>
          <p:spPr>
            <a:xfrm>
              <a:off x="9899797" y="5506592"/>
              <a:ext cx="2028825" cy="872905"/>
            </a:xfrm>
            <a:prstGeom prst="rect">
              <a:avLst/>
            </a:prstGeom>
            <a:ln w="25400">
              <a:solidFill>
                <a:schemeClr val="accent2">
                  <a:shade val="50000"/>
                </a:schemeClr>
              </a:solidFill>
              <a:prstDash val="dash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Explainable ML for source characterization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ED8894A-17A5-09BB-446F-9BF57DC3571C}"/>
                </a:ext>
              </a:extLst>
            </p:cNvPr>
            <p:cNvGrpSpPr/>
            <p:nvPr/>
          </p:nvGrpSpPr>
          <p:grpSpPr>
            <a:xfrm>
              <a:off x="10928630" y="6529398"/>
              <a:ext cx="1151604" cy="276999"/>
              <a:chOff x="9573554" y="6526330"/>
              <a:chExt cx="1151604" cy="276999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6DF589-8572-7BF6-87B6-17D3541163FB}"/>
                  </a:ext>
                </a:extLst>
              </p:cNvPr>
              <p:cNvSpPr/>
              <p:nvPr/>
            </p:nvSpPr>
            <p:spPr>
              <a:xfrm>
                <a:off x="9573554" y="6527076"/>
                <a:ext cx="253091" cy="249969"/>
              </a:xfrm>
              <a:prstGeom prst="rect">
                <a:avLst/>
              </a:prstGeom>
              <a:ln w="25400">
                <a:solidFill>
                  <a:schemeClr val="accent2">
                    <a:shade val="50000"/>
                  </a:schemeClr>
                </a:solidFill>
                <a:prstDash val="dash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92A0AAF-9F33-8107-4672-78265C5FADCF}"/>
                  </a:ext>
                </a:extLst>
              </p:cNvPr>
              <p:cNvSpPr txBox="1"/>
              <p:nvPr/>
            </p:nvSpPr>
            <p:spPr>
              <a:xfrm>
                <a:off x="9780925" y="6526330"/>
                <a:ext cx="944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Future work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45732B8-E536-BB7A-A343-09B1B3FD0079}"/>
                </a:ext>
              </a:extLst>
            </p:cNvPr>
            <p:cNvGrpSpPr/>
            <p:nvPr/>
          </p:nvGrpSpPr>
          <p:grpSpPr>
            <a:xfrm>
              <a:off x="9899797" y="6539315"/>
              <a:ext cx="962411" cy="276999"/>
              <a:chOff x="10808260" y="6526329"/>
              <a:chExt cx="962411" cy="276999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0BE0F3D-1792-9C9B-E25F-03CE3FF12339}"/>
                  </a:ext>
                </a:extLst>
              </p:cNvPr>
              <p:cNvSpPr/>
              <p:nvPr/>
            </p:nvSpPr>
            <p:spPr>
              <a:xfrm>
                <a:off x="10808260" y="6529928"/>
                <a:ext cx="253091" cy="249969"/>
              </a:xfrm>
              <a:prstGeom prst="rect">
                <a:avLst/>
              </a:prstGeom>
              <a:ln w="25400">
                <a:solidFill>
                  <a:schemeClr val="accent2">
                    <a:shade val="50000"/>
                  </a:schemeClr>
                </a:solidFill>
                <a:prstDash val="solid"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3BC0B-6939-C79D-7BDB-18585A7CA02B}"/>
                  </a:ext>
                </a:extLst>
              </p:cNvPr>
              <p:cNvSpPr txBox="1"/>
              <p:nvPr/>
            </p:nvSpPr>
            <p:spPr>
              <a:xfrm>
                <a:off x="11010527" y="6526329"/>
                <a:ext cx="7601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/>
                  <a:t>SnT</a:t>
                </a:r>
                <a:r>
                  <a:rPr lang="en-US" sz="1200" dirty="0"/>
                  <a:t> 2023</a:t>
                </a:r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91170295-1096-C32B-7AEA-880A2505DC27}"/>
              </a:ext>
            </a:extLst>
          </p:cNvPr>
          <p:cNvSpPr txBox="1"/>
          <p:nvPr/>
        </p:nvSpPr>
        <p:spPr>
          <a:xfrm>
            <a:off x="7717536" y="6032377"/>
            <a:ext cx="4474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Forward modeling of TDSF and OOD experimental  results showcased in corresponding </a:t>
            </a:r>
            <a:r>
              <a:rPr lang="en-US" sz="1600" i="1" dirty="0" err="1"/>
              <a:t>eposter</a:t>
            </a:r>
            <a:r>
              <a:rPr lang="en-US" sz="16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3613</TotalTime>
  <Words>84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Mitch Solomon</cp:lastModifiedBy>
  <cp:revision>23</cp:revision>
  <dcterms:created xsi:type="dcterms:W3CDTF">2023-04-18T13:25:54Z</dcterms:created>
  <dcterms:modified xsi:type="dcterms:W3CDTF">2023-06-11T20:17:19Z</dcterms:modified>
</cp:coreProperties>
</file>