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2EFA16-30BE-41F5-9574-C8402D7438A0}" v="7" dt="2023-06-05T07:05:41.5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7"/>
    <p:restoredTop sz="94694"/>
  </p:normalViewPr>
  <p:slideViewPr>
    <p:cSldViewPr snapToGrid="0">
      <p:cViewPr varScale="1">
        <p:scale>
          <a:sx n="91" d="100"/>
          <a:sy n="91" d="100"/>
        </p:scale>
        <p:origin x="96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STRO ALVES OLIVEIRA Tiago" userId="41cc4562-846f-4741-8b97-cbef8cb384cf" providerId="ADAL" clId="{AE2EFA16-30BE-41F5-9574-C8402D7438A0}"/>
    <pc:docChg chg="undo modSld">
      <pc:chgData name="CASTRO ALVES OLIVEIRA Tiago" userId="41cc4562-846f-4741-8b97-cbef8cb384cf" providerId="ADAL" clId="{AE2EFA16-30BE-41F5-9574-C8402D7438A0}" dt="2023-06-05T07:05:41.534" v="85"/>
      <pc:docMkLst>
        <pc:docMk/>
      </pc:docMkLst>
      <pc:sldChg chg="addSp modSp">
        <pc:chgData name="CASTRO ALVES OLIVEIRA Tiago" userId="41cc4562-846f-4741-8b97-cbef8cb384cf" providerId="ADAL" clId="{AE2EFA16-30BE-41F5-9574-C8402D7438A0}" dt="2023-06-05T07:05:41.534" v="85"/>
        <pc:sldMkLst>
          <pc:docMk/>
          <pc:sldMk cId="607453612" sldId="256"/>
        </pc:sldMkLst>
        <pc:spChg chg="add mod">
          <ac:chgData name="CASTRO ALVES OLIVEIRA Tiago" userId="41cc4562-846f-4741-8b97-cbef8cb384cf" providerId="ADAL" clId="{AE2EFA16-30BE-41F5-9574-C8402D7438A0}" dt="2023-06-05T07:03:07.888" v="72" actId="20577"/>
          <ac:spMkLst>
            <pc:docMk/>
            <pc:sldMk cId="607453612" sldId="256"/>
            <ac:spMk id="2" creationId="{68B1F08B-712B-46C0-9EE3-C5F3DFAEB158}"/>
          </ac:spMkLst>
        </pc:spChg>
        <pc:spChg chg="mod">
          <ac:chgData name="CASTRO ALVES OLIVEIRA Tiago" userId="41cc4562-846f-4741-8b97-cbef8cb384cf" providerId="ADAL" clId="{AE2EFA16-30BE-41F5-9574-C8402D7438A0}" dt="2023-06-05T07:05:41.534" v="85"/>
          <ac:spMkLst>
            <pc:docMk/>
            <pc:sldMk cId="607453612" sldId="256"/>
            <ac:spMk id="3" creationId="{D51AB4DC-58D5-C4A4-6BF9-8102961E9BDB}"/>
          </ac:spMkLst>
        </pc:spChg>
        <pc:spChg chg="mod">
          <ac:chgData name="CASTRO ALVES OLIVEIRA Tiago" userId="41cc4562-846f-4741-8b97-cbef8cb384cf" providerId="ADAL" clId="{AE2EFA16-30BE-41F5-9574-C8402D7438A0}" dt="2023-06-05T07:05:06.930" v="84" actId="947"/>
          <ac:spMkLst>
            <pc:docMk/>
            <pc:sldMk cId="607453612" sldId="256"/>
            <ac:spMk id="4" creationId="{5C76C91B-333D-CF33-4FE9-81CDD42E931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06/05/2023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06/05/2023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06/05/2023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06/05/2023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06/05/2023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06/05/2023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06/05/2023</a:t>
            </a:fld>
            <a:endParaRPr lang="en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06/05/2023</a:t>
            </a:fld>
            <a:endParaRPr lang="en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06/05/2023</a:t>
            </a:fld>
            <a:endParaRPr lang="en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06/05/2023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06/05/2023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P3.5-331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76C91B-333D-CF33-4FE9-81CDD42E9314}"/>
              </a:ext>
            </a:extLst>
          </p:cNvPr>
          <p:cNvSpPr txBox="1"/>
          <p:nvPr/>
        </p:nvSpPr>
        <p:spPr>
          <a:xfrm>
            <a:off x="2061274" y="26169"/>
            <a:ext cx="8547316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T-waves propagation </a:t>
            </a:r>
            <a:r>
              <a:rPr lang="en-GB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modeling</a:t>
            </a: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with High-Performance Computing</a:t>
            </a:r>
            <a:endParaRPr lang="en-AT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AT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Tiago Oliveira</a:t>
            </a:r>
            <a:r>
              <a:rPr lang="en-GB" sz="16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Ying-Tsong Lin</a:t>
            </a:r>
            <a:r>
              <a:rPr lang="en-GB" sz="16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Noriyuki Kushida</a:t>
            </a:r>
            <a:r>
              <a:rPr lang="en-GB" sz="16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pPr algn="ctr"/>
            <a:r>
              <a:rPr lang="en-GB" sz="16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 Data Centre, CTBTO, Austria </a:t>
            </a:r>
            <a:r>
              <a:rPr lang="en-GB" sz="16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Woods Hole Oceanographic Institution, USA</a:t>
            </a:r>
          </a:p>
          <a:p>
            <a:pPr algn="ctr"/>
            <a:r>
              <a:rPr lang="en-AT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[Author name goes here / Font: Arial Size: 18]</a:t>
            </a:r>
          </a:p>
          <a:p>
            <a:pPr algn="ctr"/>
            <a:r>
              <a:rPr lang="en-AT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Affiliation / Organization / Company / Institute [if any / Font: Arial Size</a:t>
            </a:r>
            <a:r>
              <a:rPr lang="en-AT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14]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8B1F08B-712B-46C0-9EE3-C5F3DFAEB158}"/>
              </a:ext>
            </a:extLst>
          </p:cNvPr>
          <p:cNvSpPr/>
          <p:nvPr/>
        </p:nvSpPr>
        <p:spPr>
          <a:xfrm>
            <a:off x="367862" y="1695583"/>
            <a:ext cx="1171903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b="1" dirty="0"/>
              <a:t>Introduction</a:t>
            </a:r>
          </a:p>
          <a:p>
            <a:pPr algn="just"/>
            <a:r>
              <a:rPr lang="en-GB" dirty="0"/>
              <a:t>High-Performance Computing has been recently required to fast simulate broadband signals and more realistic environments in underwater acoustics.</a:t>
            </a:r>
          </a:p>
          <a:p>
            <a:pPr algn="just"/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b="1" dirty="0"/>
              <a:t>Methods</a:t>
            </a:r>
          </a:p>
          <a:p>
            <a:pPr algn="just"/>
            <a:r>
              <a:rPr lang="en-GB" dirty="0"/>
              <a:t>The use of a GPU, a single-core embarrassingly parallel, and a multi-core version of a 3DPE model to simulate broadband </a:t>
            </a:r>
            <a:r>
              <a:rPr lang="en-GB" dirty="0" err="1"/>
              <a:t>megameter</a:t>
            </a:r>
            <a:r>
              <a:rPr lang="en-GB" dirty="0"/>
              <a:t> propagation of low-frequency sound in the ocean is investigated.</a:t>
            </a:r>
          </a:p>
          <a:p>
            <a:pPr algn="just"/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b="1" dirty="0"/>
              <a:t>Results</a:t>
            </a:r>
          </a:p>
          <a:p>
            <a:pPr algn="just"/>
            <a:r>
              <a:rPr lang="en-GB" dirty="0"/>
              <a:t>Broadband impulse at H10N from the SW06 ADCP battery explosion. Frequencies from 1-30 Hz, 1200 simulations.</a:t>
            </a:r>
          </a:p>
          <a:p>
            <a:pPr algn="just"/>
            <a:endParaRPr lang="en-U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b="1" dirty="0"/>
              <a:t>Conclusion</a:t>
            </a:r>
          </a:p>
          <a:p>
            <a:pPr algn="just"/>
            <a:r>
              <a:rPr lang="en-GB" dirty="0"/>
              <a:t>Accelerated computing is an essential tool to understand broadband 3D effects on long-range (</a:t>
            </a:r>
            <a:r>
              <a:rPr lang="en-GB" dirty="0" err="1"/>
              <a:t>megameter</a:t>
            </a:r>
            <a:r>
              <a:rPr lang="en-GB" dirty="0"/>
              <a:t>) sound propagating in the ocean.</a:t>
            </a:r>
            <a:endParaRPr lang="en-US" dirty="0"/>
          </a:p>
          <a:p>
            <a:endParaRPr lang="en-US" dirty="0"/>
          </a:p>
          <a:p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ddaf117-cc7a-4a07-b1fb-cbd2cae56dd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CABF92E3FEC24F86FD14F505E8DD7C" ma:contentTypeVersion="12" ma:contentTypeDescription="Create a new document." ma:contentTypeScope="" ma:versionID="684279e184dc3a4dcd5cdd3602703267">
  <xsd:schema xmlns:xsd="http://www.w3.org/2001/XMLSchema" xmlns:xs="http://www.w3.org/2001/XMLSchema" xmlns:p="http://schemas.microsoft.com/office/2006/metadata/properties" xmlns:ns3="cddaf117-cc7a-4a07-b1fb-cbd2cae56dd0" xmlns:ns4="b2f2b78c-ce24-414f-9a49-ab2dc7cd09fb" targetNamespace="http://schemas.microsoft.com/office/2006/metadata/properties" ma:root="true" ma:fieldsID="ff554204b99338bc55c4b316b81afa52" ns3:_="" ns4:_="">
    <xsd:import namespace="cddaf117-cc7a-4a07-b1fb-cbd2cae56dd0"/>
    <xsd:import namespace="b2f2b78c-ce24-414f-9a49-ab2dc7cd09f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LengthInSecond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daf117-cc7a-4a07-b1fb-cbd2cae56d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f2b78c-ce24-414f-9a49-ab2dc7cd09f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635D723-6121-482A-8170-DB5F401B32FD}">
  <ds:schemaRefs>
    <ds:schemaRef ds:uri="http://purl.org/dc/elements/1.1/"/>
    <ds:schemaRef ds:uri="http://purl.org/dc/terms/"/>
    <ds:schemaRef ds:uri="b2f2b78c-ce24-414f-9a49-ab2dc7cd09fb"/>
    <ds:schemaRef ds:uri="http://www.w3.org/XML/1998/namespace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cddaf117-cc7a-4a07-b1fb-cbd2cae56dd0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2B7501D1-94DB-46D1-84E1-FFD17F1A89C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68998FC-B00C-4C5E-883B-17C5A69334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ddaf117-cc7a-4a07-b1fb-cbd2cae56dd0"/>
    <ds:schemaRef ds:uri="b2f2b78c-ce24-414f-9a49-ab2dc7cd09f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2659</TotalTime>
  <Words>157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CASTRO ALVES OLIVEIRA Tiago</cp:lastModifiedBy>
  <cp:revision>21</cp:revision>
  <dcterms:created xsi:type="dcterms:W3CDTF">2023-04-18T13:25:54Z</dcterms:created>
  <dcterms:modified xsi:type="dcterms:W3CDTF">2023-06-05T07:05:50Z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0x010100BDCABF92E3FEC24F86FD14F505E8DD7C</vt:lpwstr>
  </property>
</Properties>
</file>