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79" d="100"/>
          <a:sy n="79" d="100"/>
        </p:scale>
        <p:origin x="3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  <p:sp>
          <p:nvSpPr>
            <p:cNvPr id="6" name="Freeform 5"/>
            <p:cNvSpPr/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 dirty="0"/>
            </a:p>
          </p:txBody>
        </p:sp>
        <p:sp>
          <p:nvSpPr>
            <p:cNvPr id="7" name="Freeform 6"/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/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P3.5-123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61274" y="26169"/>
            <a:ext cx="854731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Seismic Events Classification Based on Feature Extraction and </a:t>
            </a:r>
            <a:r>
              <a:rPr lang="en-US" altLang="zh-CN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XGBoost</a:t>
            </a:r>
            <a:r>
              <a: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Algorithm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zh-CN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Tingting</a:t>
            </a:r>
            <a:r>
              <a: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Wang; </a:t>
            </a:r>
            <a:r>
              <a:rPr lang="en-US" altLang="zh-CN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Yinju</a:t>
            </a:r>
            <a:r>
              <a:rPr lang="en-US" altLang="zh-CN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Bian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 of Geophysics, China Earthquake Administration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5"/>
          <p:cNvSpPr txBox="1"/>
          <p:nvPr/>
        </p:nvSpPr>
        <p:spPr>
          <a:xfrm>
            <a:off x="374340" y="5785391"/>
            <a:ext cx="114433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 you want to learn more about this, come see my e-poster during session T3.5 on this date or access it online on the SnT2023 Conference platform!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184090" y="1590035"/>
            <a:ext cx="11823819" cy="375348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This study conducted the following research on the classification of earthquakes, explosions, and mining-induced earthquakes: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fontAlgn="auto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The 36- and 60-dimensional network-averaged datasets and single-station datasets were established through feature extraction and spectral amplitude analysis;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fontAlgn="auto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We constructed two-class and three-class models between different seismic events through different AI methods, including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XGBoost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SVM,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LSTM, 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ResNet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, LSTM-FCN;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fontAlgn="auto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The classification ability of different datasets is compared, the change of classification with epicenter distance is analyzed, and the generalization of different classifiers is evaluated.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fontAlgn="auto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The results indicated that the feature extraction method can more clearly highlight the differences between different types of seismic events.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1086</Words>
  <Application>WPS 演示</Application>
  <PresentationFormat>宽屏</PresentationFormat>
  <Paragraphs>16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Arial Unicode MS</vt:lpstr>
      <vt:lpstr>Calibri</vt:lpstr>
      <vt:lpstr>Calibri Light</vt:lpstr>
      <vt:lpstr>等线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ybwang</cp:lastModifiedBy>
  <cp:revision>33</cp:revision>
  <dcterms:created xsi:type="dcterms:W3CDTF">2023-04-18T13:25:00Z</dcterms:created>
  <dcterms:modified xsi:type="dcterms:W3CDTF">2023-06-05T06:56:28Z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2052-11.8.2.9022</vt:lpwstr>
  </property>
</Properties>
</file>