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>
        <p:scale>
          <a:sx n="50" d="100"/>
          <a:sy n="50" d="100"/>
        </p:scale>
        <p:origin x="136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P3.5-055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0ECAE0-79BD-21CF-C96D-4DD448C0663E}"/>
              </a:ext>
            </a:extLst>
          </p:cNvPr>
          <p:cNvSpPr txBox="1"/>
          <p:nvPr/>
        </p:nvSpPr>
        <p:spPr>
          <a:xfrm>
            <a:off x="1986455" y="6071"/>
            <a:ext cx="876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On-site estimation of the arrival time of an acoustic, seismic  or hydroacoustic strongly distorted signals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Miodrag</a:t>
            </a:r>
            <a:r>
              <a:rPr lang="en-GB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GB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Military 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Institute, Belgrade, vracarmiodrag@mts.rs</a:t>
            </a:r>
          </a:p>
          <a:p>
            <a:pPr algn="ctr"/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Stevo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GB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Information 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School, Belgrade, stevo5817@its.edu.rs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718" y="1687033"/>
            <a:ext cx="461517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Our work presents a new way of filtering signal data based on the application of the fourth – order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cumulant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fourth – order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cumulant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filter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is developed. 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filtering method is very useful in all cases where the signal is highly distorted and noisy. 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such filtered signal is possible to apply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algorithm for estimation time of arrival (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) of the event on-site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method can be applied in acoustics,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hydroacoustics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seismic, sonar and radar, and other areas.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421" y="1184515"/>
            <a:ext cx="6337579" cy="47516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15709" y="5724236"/>
            <a:ext cx="61698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Example of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hydroaciustic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signal – torpedo launch [4] (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(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– signal after filtration by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cumulant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filter (measuring noise and reverberation is removed), and (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– wavelet decomposition of the original signal (b).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179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DELL</cp:lastModifiedBy>
  <cp:revision>27</cp:revision>
  <dcterms:created xsi:type="dcterms:W3CDTF">2023-04-18T13:25:54Z</dcterms:created>
  <dcterms:modified xsi:type="dcterms:W3CDTF">2023-06-05T08:28:32Z</dcterms:modified>
</cp:coreProperties>
</file>