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48" r:id="rId2"/>
  </p:sldMasterIdLst>
  <p:sldIdLst>
    <p:sldId id="261" r:id="rId3"/>
    <p:sldId id="256" r:id="rId4"/>
    <p:sldId id="262" r:id="rId5"/>
    <p:sldId id="263" r:id="rId6"/>
    <p:sldId id="264" r:id="rId7"/>
    <p:sldId id="265" r:id="rId8"/>
    <p:sldId id="266" r:id="rId9"/>
  </p:sldIdLst>
  <p:sldSz cx="12192000" cy="6858000"/>
  <p:notesSz cx="6858000" cy="9144000"/>
  <p:defaultText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ening/Cover Slide" id="{3F57730A-5715-AC46-A105-BB04A9144E5D}">
          <p14:sldIdLst>
            <p14:sldId id="261"/>
          </p14:sldIdLst>
        </p14:section>
        <p14:section name="Presentation Template" id="{D3474E28-4AA6-E748-B496-81F08868819A}">
          <p14:sldIdLst>
            <p14:sldId id="256"/>
            <p14:sldId id="262"/>
            <p14:sldId id="263"/>
            <p14:sldId id="264"/>
            <p14:sldId id="265"/>
            <p14:sldId id="26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579"/>
    <p:restoredTop sz="94685"/>
  </p:normalViewPr>
  <p:slideViewPr>
    <p:cSldViewPr snapToGrid="0">
      <p:cViewPr varScale="1">
        <p:scale>
          <a:sx n="106" d="100"/>
          <a:sy n="106" d="100"/>
        </p:scale>
        <p:origin x="133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grpSp>
        <p:nvGrpSpPr>
          <p:cNvPr id="3" name="Group 4">
            <a:extLst>
              <a:ext uri="{FF2B5EF4-FFF2-40B4-BE49-F238E27FC236}">
                <a16:creationId xmlns:a16="http://schemas.microsoft.com/office/drawing/2014/main" id="{215ECF44-0FCA-1717-6177-766F13B9527F}"/>
              </a:ext>
            </a:extLst>
          </p:cNvPr>
          <p:cNvGrpSpPr>
            <a:grpSpLocks noChangeAspect="1"/>
          </p:cNvGrpSpPr>
          <p:nvPr userDrawn="1"/>
        </p:nvGrpSpPr>
        <p:grpSpPr bwMode="auto">
          <a:xfrm>
            <a:off x="11020425" y="5397498"/>
            <a:ext cx="1003300" cy="1219199"/>
            <a:chOff x="6942" y="3400"/>
            <a:chExt cx="632" cy="768"/>
          </a:xfrm>
        </p:grpSpPr>
        <p:sp>
          <p:nvSpPr>
            <p:cNvPr id="4" name="AutoShape 3">
              <a:extLst>
                <a:ext uri="{FF2B5EF4-FFF2-40B4-BE49-F238E27FC236}">
                  <a16:creationId xmlns:a16="http://schemas.microsoft.com/office/drawing/2014/main" id="{B873EFF3-4F89-4731-E9E8-AAA21F372914}"/>
                </a:ext>
              </a:extLst>
            </p:cNvPr>
            <p:cNvSpPr>
              <a:spLocks noChangeAspect="1" noChangeArrowheads="1" noTextEdit="1"/>
            </p:cNvSpPr>
            <p:nvPr userDrawn="1"/>
          </p:nvSpPr>
          <p:spPr bwMode="auto">
            <a:xfrm>
              <a:off x="6942" y="3403"/>
              <a:ext cx="632" cy="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 name="Freeform 7">
              <a:extLst>
                <a:ext uri="{FF2B5EF4-FFF2-40B4-BE49-F238E27FC236}">
                  <a16:creationId xmlns:a16="http://schemas.microsoft.com/office/drawing/2014/main" id="{0E69EBC7-81FB-27CC-1DC9-21F0101A3D92}"/>
                </a:ext>
              </a:extLst>
            </p:cNvPr>
            <p:cNvSpPr>
              <a:spLocks/>
            </p:cNvSpPr>
            <p:nvPr userDrawn="1"/>
          </p:nvSpPr>
          <p:spPr bwMode="auto">
            <a:xfrm>
              <a:off x="7000" y="3407"/>
              <a:ext cx="518" cy="516"/>
            </a:xfrm>
            <a:custGeom>
              <a:avLst/>
              <a:gdLst>
                <a:gd name="T0" fmla="*/ 143 w 1542"/>
                <a:gd name="T1" fmla="*/ 1542 h 1542"/>
                <a:gd name="T2" fmla="*/ 143 w 1542"/>
                <a:gd name="T3" fmla="*/ 1542 h 1542"/>
                <a:gd name="T4" fmla="*/ 0 w 1542"/>
                <a:gd name="T5" fmla="*/ 1400 h 1542"/>
                <a:gd name="T6" fmla="*/ 0 w 1542"/>
                <a:gd name="T7" fmla="*/ 142 h 1542"/>
                <a:gd name="T8" fmla="*/ 143 w 1542"/>
                <a:gd name="T9" fmla="*/ 0 h 1542"/>
                <a:gd name="T10" fmla="*/ 1400 w 1542"/>
                <a:gd name="T11" fmla="*/ 0 h 1542"/>
                <a:gd name="T12" fmla="*/ 1542 w 1542"/>
                <a:gd name="T13" fmla="*/ 142 h 1542"/>
                <a:gd name="T14" fmla="*/ 1542 w 1542"/>
                <a:gd name="T15" fmla="*/ 1400 h 1542"/>
                <a:gd name="T16" fmla="*/ 1400 w 1542"/>
                <a:gd name="T17" fmla="*/ 1542 h 1542"/>
                <a:gd name="T18" fmla="*/ 143 w 1542"/>
                <a:gd name="T19" fmla="*/ 1542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2" h="1542">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 name="Freeform 8">
              <a:extLst>
                <a:ext uri="{FF2B5EF4-FFF2-40B4-BE49-F238E27FC236}">
                  <a16:creationId xmlns:a16="http://schemas.microsoft.com/office/drawing/2014/main" id="{00CD6128-75A1-A75A-7386-9074387193A4}"/>
                </a:ext>
              </a:extLst>
            </p:cNvPr>
            <p:cNvSpPr>
              <a:spLocks noEditPoints="1"/>
            </p:cNvSpPr>
            <p:nvPr userDrawn="1"/>
          </p:nvSpPr>
          <p:spPr bwMode="auto">
            <a:xfrm>
              <a:off x="6993" y="3400"/>
              <a:ext cx="532" cy="530"/>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314241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BDAC0-3989-9DEA-56D2-D9110E277CD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AT"/>
          </a:p>
        </p:txBody>
      </p:sp>
      <p:sp>
        <p:nvSpPr>
          <p:cNvPr id="3" name="Picture Placeholder 2">
            <a:extLst>
              <a:ext uri="{FF2B5EF4-FFF2-40B4-BE49-F238E27FC236}">
                <a16:creationId xmlns:a16="http://schemas.microsoft.com/office/drawing/2014/main" id="{EDEEB673-96C5-9150-93A9-B8A68419558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T"/>
          </a:p>
        </p:txBody>
      </p:sp>
      <p:sp>
        <p:nvSpPr>
          <p:cNvPr id="4" name="Text Placeholder 3">
            <a:extLst>
              <a:ext uri="{FF2B5EF4-FFF2-40B4-BE49-F238E27FC236}">
                <a16:creationId xmlns:a16="http://schemas.microsoft.com/office/drawing/2014/main" id="{EB45DBFF-1905-96EA-F117-F7109DA88E0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B250AEF-CCD9-BDA4-BC61-04C3F1EBE42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12/06/2023</a:t>
            </a:fld>
            <a:endParaRPr lang="en-AT"/>
          </a:p>
        </p:txBody>
      </p:sp>
      <p:sp>
        <p:nvSpPr>
          <p:cNvPr id="6" name="Footer Placeholder 5">
            <a:extLst>
              <a:ext uri="{FF2B5EF4-FFF2-40B4-BE49-F238E27FC236}">
                <a16:creationId xmlns:a16="http://schemas.microsoft.com/office/drawing/2014/main" id="{80B65F7D-AB3F-4B10-493C-818831748A90}"/>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24DBF558-90B7-EDC0-41D8-A7E587B8429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‹Nr.›</a:t>
            </a:fld>
            <a:endParaRPr lang="en-AT"/>
          </a:p>
        </p:txBody>
      </p:sp>
    </p:spTree>
    <p:extLst>
      <p:ext uri="{BB962C8B-B14F-4D97-AF65-F5344CB8AC3E}">
        <p14:creationId xmlns:p14="http://schemas.microsoft.com/office/powerpoint/2010/main" val="3054567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DBD55-D949-603C-D4B0-76BF5A6F6E00}"/>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Vertical Text Placeholder 2">
            <a:extLst>
              <a:ext uri="{FF2B5EF4-FFF2-40B4-BE49-F238E27FC236}">
                <a16:creationId xmlns:a16="http://schemas.microsoft.com/office/drawing/2014/main" id="{99DA7AB6-60A3-C781-0F6C-EE05C02F7270}"/>
              </a:ext>
            </a:extLst>
          </p:cNvPr>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6952BB46-382F-D2E7-AE45-6658D0BB5E0F}"/>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12/06/2023</a:t>
            </a:fld>
            <a:endParaRPr lang="en-AT"/>
          </a:p>
        </p:txBody>
      </p:sp>
      <p:sp>
        <p:nvSpPr>
          <p:cNvPr id="5" name="Footer Placeholder 4">
            <a:extLst>
              <a:ext uri="{FF2B5EF4-FFF2-40B4-BE49-F238E27FC236}">
                <a16:creationId xmlns:a16="http://schemas.microsoft.com/office/drawing/2014/main" id="{6B38399F-CEA1-5E34-629D-5B852C64E342}"/>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BC3A48BB-D79A-C07C-2705-F0BB4F5BE686}"/>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‹Nr.›</a:t>
            </a:fld>
            <a:endParaRPr lang="en-AT"/>
          </a:p>
        </p:txBody>
      </p:sp>
    </p:spTree>
    <p:extLst>
      <p:ext uri="{BB962C8B-B14F-4D97-AF65-F5344CB8AC3E}">
        <p14:creationId xmlns:p14="http://schemas.microsoft.com/office/powerpoint/2010/main" val="15995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559DF0-843B-0123-336F-436CBCFB8631}"/>
              </a:ext>
            </a:extLst>
          </p:cNvPr>
          <p:cNvSpPr>
            <a:spLocks noGrp="1"/>
          </p:cNvSpPr>
          <p:nvPr>
            <p:ph type="title" orient="vert"/>
          </p:nvPr>
        </p:nvSpPr>
        <p:spPr>
          <a:xfrm>
            <a:off x="8724900" y="365125"/>
            <a:ext cx="2628900" cy="5811838"/>
          </a:xfrm>
          <a:prstGeom prst="rect">
            <a:avLst/>
          </a:prstGeom>
        </p:spPr>
        <p:txBody>
          <a:bodyPr vert="eaVert"/>
          <a:lstStyle/>
          <a:p>
            <a:r>
              <a:rPr lang="en-GB"/>
              <a:t>Click to edit Master title style</a:t>
            </a:r>
            <a:endParaRPr lang="en-AT"/>
          </a:p>
        </p:txBody>
      </p:sp>
      <p:sp>
        <p:nvSpPr>
          <p:cNvPr id="3" name="Vertical Text Placeholder 2">
            <a:extLst>
              <a:ext uri="{FF2B5EF4-FFF2-40B4-BE49-F238E27FC236}">
                <a16:creationId xmlns:a16="http://schemas.microsoft.com/office/drawing/2014/main" id="{7AF89A11-648F-F280-73CE-7BB16BDE2FC4}"/>
              </a:ext>
            </a:extLst>
          </p:cNvPr>
          <p:cNvSpPr>
            <a:spLocks noGrp="1"/>
          </p:cNvSpPr>
          <p:nvPr>
            <p:ph type="body" orient="vert" idx="1"/>
          </p:nvPr>
        </p:nvSpPr>
        <p:spPr>
          <a:xfrm>
            <a:off x="838200" y="365125"/>
            <a:ext cx="7734300" cy="58118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E091215F-8C03-13FA-7CA9-97C1ED8D67B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12/06/2023</a:t>
            </a:fld>
            <a:endParaRPr lang="en-AT"/>
          </a:p>
        </p:txBody>
      </p:sp>
      <p:sp>
        <p:nvSpPr>
          <p:cNvPr id="5" name="Footer Placeholder 4">
            <a:extLst>
              <a:ext uri="{FF2B5EF4-FFF2-40B4-BE49-F238E27FC236}">
                <a16:creationId xmlns:a16="http://schemas.microsoft.com/office/drawing/2014/main" id="{8491B1AC-07AB-6379-312C-13CB86C4249C}"/>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3AB01CC9-1660-AC5F-55AF-2E2C09C74EC0}"/>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‹Nr.›</a:t>
            </a:fld>
            <a:endParaRPr lang="en-AT"/>
          </a:p>
        </p:txBody>
      </p:sp>
    </p:spTree>
    <p:extLst>
      <p:ext uri="{BB962C8B-B14F-4D97-AF65-F5344CB8AC3E}">
        <p14:creationId xmlns:p14="http://schemas.microsoft.com/office/powerpoint/2010/main" val="73028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B960F-DD99-15C9-0B8B-8812FA65F75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endParaRPr lang="en-AT"/>
          </a:p>
        </p:txBody>
      </p:sp>
      <p:sp>
        <p:nvSpPr>
          <p:cNvPr id="3" name="Subtitle 2">
            <a:extLst>
              <a:ext uri="{FF2B5EF4-FFF2-40B4-BE49-F238E27FC236}">
                <a16:creationId xmlns:a16="http://schemas.microsoft.com/office/drawing/2014/main" id="{EC772C69-3FA2-7471-7D20-0193338A6E4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AT"/>
          </a:p>
        </p:txBody>
      </p:sp>
      <p:sp>
        <p:nvSpPr>
          <p:cNvPr id="4" name="Date Placeholder 3">
            <a:extLst>
              <a:ext uri="{FF2B5EF4-FFF2-40B4-BE49-F238E27FC236}">
                <a16:creationId xmlns:a16="http://schemas.microsoft.com/office/drawing/2014/main" id="{8E6BD510-9EB7-352F-4299-E72E569B8D1C}"/>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12/06/2023</a:t>
            </a:fld>
            <a:endParaRPr lang="en-AT"/>
          </a:p>
        </p:txBody>
      </p:sp>
      <p:sp>
        <p:nvSpPr>
          <p:cNvPr id="5" name="Footer Placeholder 4">
            <a:extLst>
              <a:ext uri="{FF2B5EF4-FFF2-40B4-BE49-F238E27FC236}">
                <a16:creationId xmlns:a16="http://schemas.microsoft.com/office/drawing/2014/main" id="{DBBE651C-E995-6D0C-69DF-B08DA91D3154}"/>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8F312567-4417-4398-7043-025006E25EC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‹Nr.›</a:t>
            </a:fld>
            <a:endParaRPr lang="en-AT"/>
          </a:p>
        </p:txBody>
      </p:sp>
    </p:spTree>
    <p:extLst>
      <p:ext uri="{BB962C8B-B14F-4D97-AF65-F5344CB8AC3E}">
        <p14:creationId xmlns:p14="http://schemas.microsoft.com/office/powerpoint/2010/main" val="2026471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FEE6D-2A0A-67BB-C604-40C5BDFAEB49}"/>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Content Placeholder 2">
            <a:extLst>
              <a:ext uri="{FF2B5EF4-FFF2-40B4-BE49-F238E27FC236}">
                <a16:creationId xmlns:a16="http://schemas.microsoft.com/office/drawing/2014/main" id="{3FCEE5B6-B354-536E-532A-A02EB76E3D6D}"/>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8CCE5EE6-4C68-A431-0DCB-255BEAF04A8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12/06/2023</a:t>
            </a:fld>
            <a:endParaRPr lang="en-AT"/>
          </a:p>
        </p:txBody>
      </p:sp>
      <p:sp>
        <p:nvSpPr>
          <p:cNvPr id="5" name="Footer Placeholder 4">
            <a:extLst>
              <a:ext uri="{FF2B5EF4-FFF2-40B4-BE49-F238E27FC236}">
                <a16:creationId xmlns:a16="http://schemas.microsoft.com/office/drawing/2014/main" id="{EBDF841C-77A5-A0A1-BF7C-9C573C101E4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19CAC301-62EA-06A8-25F1-AE7C9612CBB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‹Nr.›</a:t>
            </a:fld>
            <a:endParaRPr lang="en-AT"/>
          </a:p>
        </p:txBody>
      </p:sp>
    </p:spTree>
    <p:extLst>
      <p:ext uri="{BB962C8B-B14F-4D97-AF65-F5344CB8AC3E}">
        <p14:creationId xmlns:p14="http://schemas.microsoft.com/office/powerpoint/2010/main" val="1333895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C434D-4BF7-DFF4-0CE1-4BF305023AC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GB"/>
              <a:t>Click to edit Master title style</a:t>
            </a:r>
            <a:endParaRPr lang="en-AT"/>
          </a:p>
        </p:txBody>
      </p:sp>
      <p:sp>
        <p:nvSpPr>
          <p:cNvPr id="3" name="Text Placeholder 2">
            <a:extLst>
              <a:ext uri="{FF2B5EF4-FFF2-40B4-BE49-F238E27FC236}">
                <a16:creationId xmlns:a16="http://schemas.microsoft.com/office/drawing/2014/main" id="{533B80C5-078D-F5AF-1E84-F25F16AE7A8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5DC8A51-08E0-4D03-D419-13857F9F69BD}"/>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12/06/2023</a:t>
            </a:fld>
            <a:endParaRPr lang="en-AT"/>
          </a:p>
        </p:txBody>
      </p:sp>
      <p:sp>
        <p:nvSpPr>
          <p:cNvPr id="5" name="Footer Placeholder 4">
            <a:extLst>
              <a:ext uri="{FF2B5EF4-FFF2-40B4-BE49-F238E27FC236}">
                <a16:creationId xmlns:a16="http://schemas.microsoft.com/office/drawing/2014/main" id="{BA815623-FFB6-DEBB-B2B7-25A8598B2D8D}"/>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C521D2B2-9B4B-1000-F7A1-B1293AC1F527}"/>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‹Nr.›</a:t>
            </a:fld>
            <a:endParaRPr lang="en-AT"/>
          </a:p>
        </p:txBody>
      </p:sp>
    </p:spTree>
    <p:extLst>
      <p:ext uri="{BB962C8B-B14F-4D97-AF65-F5344CB8AC3E}">
        <p14:creationId xmlns:p14="http://schemas.microsoft.com/office/powerpoint/2010/main" val="4058015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EF931-A94C-211D-4C16-E834A5996B32}"/>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Content Placeholder 2">
            <a:extLst>
              <a:ext uri="{FF2B5EF4-FFF2-40B4-BE49-F238E27FC236}">
                <a16:creationId xmlns:a16="http://schemas.microsoft.com/office/drawing/2014/main" id="{CF320A0E-285F-5530-02FF-F66B1777B81B}"/>
              </a:ext>
            </a:extLst>
          </p:cNvPr>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Content Placeholder 3">
            <a:extLst>
              <a:ext uri="{FF2B5EF4-FFF2-40B4-BE49-F238E27FC236}">
                <a16:creationId xmlns:a16="http://schemas.microsoft.com/office/drawing/2014/main" id="{EC072D30-F2E3-0B3A-B30C-A5343C3BF523}"/>
              </a:ext>
            </a:extLst>
          </p:cNvPr>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5" name="Date Placeholder 4">
            <a:extLst>
              <a:ext uri="{FF2B5EF4-FFF2-40B4-BE49-F238E27FC236}">
                <a16:creationId xmlns:a16="http://schemas.microsoft.com/office/drawing/2014/main" id="{0B15F759-D83B-28DD-81FE-FB28B905A23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12/06/2023</a:t>
            </a:fld>
            <a:endParaRPr lang="en-AT"/>
          </a:p>
        </p:txBody>
      </p:sp>
      <p:sp>
        <p:nvSpPr>
          <p:cNvPr id="6" name="Footer Placeholder 5">
            <a:extLst>
              <a:ext uri="{FF2B5EF4-FFF2-40B4-BE49-F238E27FC236}">
                <a16:creationId xmlns:a16="http://schemas.microsoft.com/office/drawing/2014/main" id="{2554AA6C-AC4A-254A-4ED5-382239E88EDC}"/>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7DE390A8-0B27-AD23-4D78-8B67D1F644A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‹Nr.›</a:t>
            </a:fld>
            <a:endParaRPr lang="en-AT"/>
          </a:p>
        </p:txBody>
      </p:sp>
    </p:spTree>
    <p:extLst>
      <p:ext uri="{BB962C8B-B14F-4D97-AF65-F5344CB8AC3E}">
        <p14:creationId xmlns:p14="http://schemas.microsoft.com/office/powerpoint/2010/main" val="663638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98552-CBBF-D10C-2851-CE5F323BE08F}"/>
              </a:ext>
            </a:extLst>
          </p:cNvPr>
          <p:cNvSpPr>
            <a:spLocks noGrp="1"/>
          </p:cNvSpPr>
          <p:nvPr>
            <p:ph type="title"/>
          </p:nvPr>
        </p:nvSpPr>
        <p:spPr>
          <a:xfrm>
            <a:off x="839788" y="365125"/>
            <a:ext cx="10515600" cy="1325563"/>
          </a:xfrm>
          <a:prstGeom prst="rect">
            <a:avLst/>
          </a:prstGeom>
        </p:spPr>
        <p:txBody>
          <a:bodyPr/>
          <a:lstStyle/>
          <a:p>
            <a:r>
              <a:rPr lang="en-GB"/>
              <a:t>Click to edit Master title style</a:t>
            </a:r>
            <a:endParaRPr lang="en-AT"/>
          </a:p>
        </p:txBody>
      </p:sp>
      <p:sp>
        <p:nvSpPr>
          <p:cNvPr id="3" name="Text Placeholder 2">
            <a:extLst>
              <a:ext uri="{FF2B5EF4-FFF2-40B4-BE49-F238E27FC236}">
                <a16:creationId xmlns:a16="http://schemas.microsoft.com/office/drawing/2014/main" id="{FFFE88C3-615B-816B-C041-1B014F77F8F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A50F503-4249-0855-96AC-008B469A4FAF}"/>
              </a:ext>
            </a:extLst>
          </p:cNvPr>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5" name="Text Placeholder 4">
            <a:extLst>
              <a:ext uri="{FF2B5EF4-FFF2-40B4-BE49-F238E27FC236}">
                <a16:creationId xmlns:a16="http://schemas.microsoft.com/office/drawing/2014/main" id="{25998227-D465-AE51-360B-A84D6E6A8CB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F1D8803-B841-D379-DA13-54B34C514063}"/>
              </a:ext>
            </a:extLst>
          </p:cNvPr>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7" name="Date Placeholder 6">
            <a:extLst>
              <a:ext uri="{FF2B5EF4-FFF2-40B4-BE49-F238E27FC236}">
                <a16:creationId xmlns:a16="http://schemas.microsoft.com/office/drawing/2014/main" id="{FA03BFB6-C264-EC78-DE85-31ED77A746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12/06/2023</a:t>
            </a:fld>
            <a:endParaRPr lang="en-AT"/>
          </a:p>
        </p:txBody>
      </p:sp>
      <p:sp>
        <p:nvSpPr>
          <p:cNvPr id="8" name="Footer Placeholder 7">
            <a:extLst>
              <a:ext uri="{FF2B5EF4-FFF2-40B4-BE49-F238E27FC236}">
                <a16:creationId xmlns:a16="http://schemas.microsoft.com/office/drawing/2014/main" id="{00ADCE47-0D8A-89FC-52C2-D482F134EBB2}"/>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9" name="Slide Number Placeholder 8">
            <a:extLst>
              <a:ext uri="{FF2B5EF4-FFF2-40B4-BE49-F238E27FC236}">
                <a16:creationId xmlns:a16="http://schemas.microsoft.com/office/drawing/2014/main" id="{9A8CD5A7-1626-07AA-D2F2-7D9D7D8D6C12}"/>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‹Nr.›</a:t>
            </a:fld>
            <a:endParaRPr lang="en-AT"/>
          </a:p>
        </p:txBody>
      </p:sp>
    </p:spTree>
    <p:extLst>
      <p:ext uri="{BB962C8B-B14F-4D97-AF65-F5344CB8AC3E}">
        <p14:creationId xmlns:p14="http://schemas.microsoft.com/office/powerpoint/2010/main" val="2959806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3FC91-6701-22B3-F986-D2DE7F9935EC}"/>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Date Placeholder 2">
            <a:extLst>
              <a:ext uri="{FF2B5EF4-FFF2-40B4-BE49-F238E27FC236}">
                <a16:creationId xmlns:a16="http://schemas.microsoft.com/office/drawing/2014/main" id="{8865FC91-E1CF-B33B-4316-5F030AB3405E}"/>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12/06/2023</a:t>
            </a:fld>
            <a:endParaRPr lang="en-AT"/>
          </a:p>
        </p:txBody>
      </p:sp>
      <p:sp>
        <p:nvSpPr>
          <p:cNvPr id="4" name="Footer Placeholder 3">
            <a:extLst>
              <a:ext uri="{FF2B5EF4-FFF2-40B4-BE49-F238E27FC236}">
                <a16:creationId xmlns:a16="http://schemas.microsoft.com/office/drawing/2014/main" id="{B713C2CC-BC4A-E4DF-8494-EC235D70283A}"/>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5" name="Slide Number Placeholder 4">
            <a:extLst>
              <a:ext uri="{FF2B5EF4-FFF2-40B4-BE49-F238E27FC236}">
                <a16:creationId xmlns:a16="http://schemas.microsoft.com/office/drawing/2014/main" id="{B66A15BA-FEE4-7386-6712-A96CDE521629}"/>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‹Nr.›</a:t>
            </a:fld>
            <a:endParaRPr lang="en-AT"/>
          </a:p>
        </p:txBody>
      </p:sp>
    </p:spTree>
    <p:extLst>
      <p:ext uri="{BB962C8B-B14F-4D97-AF65-F5344CB8AC3E}">
        <p14:creationId xmlns:p14="http://schemas.microsoft.com/office/powerpoint/2010/main" val="3855353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740188-5A5C-FAF9-2521-642030BDA5D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12/06/2023</a:t>
            </a:fld>
            <a:endParaRPr lang="en-AT"/>
          </a:p>
        </p:txBody>
      </p:sp>
      <p:sp>
        <p:nvSpPr>
          <p:cNvPr id="3" name="Footer Placeholder 2">
            <a:extLst>
              <a:ext uri="{FF2B5EF4-FFF2-40B4-BE49-F238E27FC236}">
                <a16:creationId xmlns:a16="http://schemas.microsoft.com/office/drawing/2014/main" id="{08FDEB4D-A45C-1453-8190-7209781C688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4" name="Slide Number Placeholder 3">
            <a:extLst>
              <a:ext uri="{FF2B5EF4-FFF2-40B4-BE49-F238E27FC236}">
                <a16:creationId xmlns:a16="http://schemas.microsoft.com/office/drawing/2014/main" id="{E398E109-5B87-E4B1-ADC1-030218708371}"/>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‹Nr.›</a:t>
            </a:fld>
            <a:endParaRPr lang="en-AT"/>
          </a:p>
        </p:txBody>
      </p:sp>
    </p:spTree>
    <p:extLst>
      <p:ext uri="{BB962C8B-B14F-4D97-AF65-F5344CB8AC3E}">
        <p14:creationId xmlns:p14="http://schemas.microsoft.com/office/powerpoint/2010/main" val="1428433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0AA26-4BB6-1D1A-037D-ACBAE49B0BA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AT"/>
          </a:p>
        </p:txBody>
      </p:sp>
      <p:sp>
        <p:nvSpPr>
          <p:cNvPr id="3" name="Content Placeholder 2">
            <a:extLst>
              <a:ext uri="{FF2B5EF4-FFF2-40B4-BE49-F238E27FC236}">
                <a16:creationId xmlns:a16="http://schemas.microsoft.com/office/drawing/2014/main" id="{77456E84-B974-7F35-3C70-8E3E07AB255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Text Placeholder 3">
            <a:extLst>
              <a:ext uri="{FF2B5EF4-FFF2-40B4-BE49-F238E27FC236}">
                <a16:creationId xmlns:a16="http://schemas.microsoft.com/office/drawing/2014/main" id="{F0A2D2F7-ABF5-8F11-2584-17C841342F7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5971083-6C28-83C7-1AC1-F475C8F45B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12/06/2023</a:t>
            </a:fld>
            <a:endParaRPr lang="en-AT"/>
          </a:p>
        </p:txBody>
      </p:sp>
      <p:sp>
        <p:nvSpPr>
          <p:cNvPr id="6" name="Footer Placeholder 5">
            <a:extLst>
              <a:ext uri="{FF2B5EF4-FFF2-40B4-BE49-F238E27FC236}">
                <a16:creationId xmlns:a16="http://schemas.microsoft.com/office/drawing/2014/main" id="{3B3CCEC8-BA30-1F91-FADA-069CB64C2ED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50E1819F-0494-7C02-1117-13ABFA5AED2E}"/>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‹Nr.›</a:t>
            </a:fld>
            <a:endParaRPr lang="en-AT"/>
          </a:p>
        </p:txBody>
      </p:sp>
    </p:spTree>
    <p:extLst>
      <p:ext uri="{BB962C8B-B14F-4D97-AF65-F5344CB8AC3E}">
        <p14:creationId xmlns:p14="http://schemas.microsoft.com/office/powerpoint/2010/main" val="2866319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emf"/><Relationship Id="rId13" Type="http://schemas.openxmlformats.org/officeDocument/2006/relationships/image" Target="../media/image7.emf"/><Relationship Id="rId3" Type="http://schemas.openxmlformats.org/officeDocument/2006/relationships/image" Target="../media/image1.jpg"/><Relationship Id="rId7" Type="http://schemas.openxmlformats.org/officeDocument/2006/relationships/slide" Target="../slides/slide4.xml"/><Relationship Id="rId12" Type="http://schemas.openxmlformats.org/officeDocument/2006/relationships/image" Target="../media/image6.emf"/><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3.emf"/><Relationship Id="rId11" Type="http://schemas.openxmlformats.org/officeDocument/2006/relationships/slide" Target="../slides/slide6.xml"/><Relationship Id="rId5" Type="http://schemas.openxmlformats.org/officeDocument/2006/relationships/slide" Target="../slides/slide2.xml"/><Relationship Id="rId10" Type="http://schemas.openxmlformats.org/officeDocument/2006/relationships/image" Target="../media/image5.emf"/><Relationship Id="rId4" Type="http://schemas.openxmlformats.org/officeDocument/2006/relationships/image" Target="../media/image2.emf"/><Relationship Id="rId9" Type="http://schemas.openxmlformats.org/officeDocument/2006/relationships/slide" Target="../slides/slide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8.png"/><Relationship Id="rId18" Type="http://schemas.openxmlformats.org/officeDocument/2006/relationships/image" Target="../media/image12.emf"/><Relationship Id="rId26" Type="http://schemas.openxmlformats.org/officeDocument/2006/relationships/image" Target="../media/image16.emf"/><Relationship Id="rId3" Type="http://schemas.openxmlformats.org/officeDocument/2006/relationships/slideLayout" Target="../slideLayouts/slideLayout4.xml"/><Relationship Id="rId21" Type="http://schemas.openxmlformats.org/officeDocument/2006/relationships/slide" Target="../slides/slide4.xml"/><Relationship Id="rId7" Type="http://schemas.openxmlformats.org/officeDocument/2006/relationships/slideLayout" Target="../slideLayouts/slideLayout8.xml"/><Relationship Id="rId12" Type="http://schemas.openxmlformats.org/officeDocument/2006/relationships/theme" Target="../theme/theme2.xml"/><Relationship Id="rId17" Type="http://schemas.openxmlformats.org/officeDocument/2006/relationships/slide" Target="../slides/slide2.xml"/><Relationship Id="rId25" Type="http://schemas.openxmlformats.org/officeDocument/2006/relationships/slide" Target="../slides/slide6.xml"/><Relationship Id="rId2" Type="http://schemas.openxmlformats.org/officeDocument/2006/relationships/slideLayout" Target="../slideLayouts/slideLayout3.xml"/><Relationship Id="rId16" Type="http://schemas.openxmlformats.org/officeDocument/2006/relationships/image" Target="../media/image11.emf"/><Relationship Id="rId20" Type="http://schemas.openxmlformats.org/officeDocument/2006/relationships/image" Target="../media/image13.emf"/><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24" Type="http://schemas.openxmlformats.org/officeDocument/2006/relationships/image" Target="../media/image15.emf"/><Relationship Id="rId5" Type="http://schemas.openxmlformats.org/officeDocument/2006/relationships/slideLayout" Target="../slideLayouts/slideLayout6.xml"/><Relationship Id="rId15" Type="http://schemas.openxmlformats.org/officeDocument/2006/relationships/image" Target="../media/image10.emf"/><Relationship Id="rId23" Type="http://schemas.openxmlformats.org/officeDocument/2006/relationships/slide" Target="../slides/slide5.xml"/><Relationship Id="rId10" Type="http://schemas.openxmlformats.org/officeDocument/2006/relationships/slideLayout" Target="../slideLayouts/slideLayout11.xml"/><Relationship Id="rId19" Type="http://schemas.openxmlformats.org/officeDocument/2006/relationships/slide" Target="../slides/slide3.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9.emf"/><Relationship Id="rId22" Type="http://schemas.openxmlformats.org/officeDocument/2006/relationships/image" Target="../media/image14.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538A48F-A32D-1367-E754-FD1441CC128B}"/>
              </a:ext>
            </a:extLst>
          </p:cNvPr>
          <p:cNvPicPr>
            <a:picLocks noChangeAspect="1"/>
          </p:cNvPicPr>
          <p:nvPr userDrawn="1"/>
        </p:nvPicPr>
        <p:blipFill>
          <a:blip r:embed="rId4"/>
          <a:stretch>
            <a:fillRect/>
          </a:stretch>
        </p:blipFill>
        <p:spPr>
          <a:xfrm>
            <a:off x="197124" y="400850"/>
            <a:ext cx="2039389" cy="1019695"/>
          </a:xfrm>
          <a:prstGeom prst="rect">
            <a:avLst/>
          </a:prstGeom>
        </p:spPr>
      </p:pic>
      <p:pic>
        <p:nvPicPr>
          <p:cNvPr id="14" name="Picture 13">
            <a:hlinkClick r:id="rId5" action="ppaction://hlinksldjump"/>
            <a:extLst>
              <a:ext uri="{FF2B5EF4-FFF2-40B4-BE49-F238E27FC236}">
                <a16:creationId xmlns:a16="http://schemas.microsoft.com/office/drawing/2014/main" id="{180DFF96-CBFD-BE49-06A1-72B2C840F2F3}"/>
              </a:ext>
            </a:extLst>
          </p:cNvPr>
          <p:cNvPicPr>
            <a:picLocks noChangeAspect="1"/>
          </p:cNvPicPr>
          <p:nvPr userDrawn="1"/>
        </p:nvPicPr>
        <p:blipFill>
          <a:blip r:embed="rId6"/>
          <a:stretch>
            <a:fillRect/>
          </a:stretch>
        </p:blipFill>
        <p:spPr>
          <a:xfrm>
            <a:off x="315118" y="1927567"/>
            <a:ext cx="1803400" cy="723900"/>
          </a:xfrm>
          <a:prstGeom prst="rect">
            <a:avLst/>
          </a:prstGeom>
        </p:spPr>
      </p:pic>
      <p:pic>
        <p:nvPicPr>
          <p:cNvPr id="17" name="Picture 16">
            <a:hlinkClick r:id="rId7" action="ppaction://hlinksldjump"/>
            <a:extLst>
              <a:ext uri="{FF2B5EF4-FFF2-40B4-BE49-F238E27FC236}">
                <a16:creationId xmlns:a16="http://schemas.microsoft.com/office/drawing/2014/main" id="{8A824A85-4E9D-4703-1A33-A7316C088964}"/>
              </a:ext>
            </a:extLst>
          </p:cNvPr>
          <p:cNvPicPr>
            <a:picLocks noChangeAspect="1"/>
          </p:cNvPicPr>
          <p:nvPr userDrawn="1"/>
        </p:nvPicPr>
        <p:blipFill>
          <a:blip r:embed="rId8"/>
          <a:stretch>
            <a:fillRect/>
          </a:stretch>
        </p:blipFill>
        <p:spPr>
          <a:xfrm>
            <a:off x="2819167" y="1927567"/>
            <a:ext cx="1803400" cy="723900"/>
          </a:xfrm>
          <a:prstGeom prst="rect">
            <a:avLst/>
          </a:prstGeom>
        </p:spPr>
      </p:pic>
      <p:pic>
        <p:nvPicPr>
          <p:cNvPr id="19" name="Picture 18">
            <a:hlinkClick r:id="rId9" action="ppaction://hlinksldjump"/>
            <a:extLst>
              <a:ext uri="{FF2B5EF4-FFF2-40B4-BE49-F238E27FC236}">
                <a16:creationId xmlns:a16="http://schemas.microsoft.com/office/drawing/2014/main" id="{C7F0C88D-B6B0-C38F-4C5B-39A96B625EA8}"/>
              </a:ext>
            </a:extLst>
          </p:cNvPr>
          <p:cNvPicPr>
            <a:picLocks noChangeAspect="1"/>
          </p:cNvPicPr>
          <p:nvPr userDrawn="1"/>
        </p:nvPicPr>
        <p:blipFill>
          <a:blip r:embed="rId10"/>
          <a:stretch>
            <a:fillRect/>
          </a:stretch>
        </p:blipFill>
        <p:spPr>
          <a:xfrm>
            <a:off x="7569433" y="1927567"/>
            <a:ext cx="1803400" cy="723900"/>
          </a:xfrm>
          <a:prstGeom prst="rect">
            <a:avLst/>
          </a:prstGeom>
        </p:spPr>
      </p:pic>
      <p:pic>
        <p:nvPicPr>
          <p:cNvPr id="20" name="Picture 19">
            <a:hlinkClick r:id="rId11" action="ppaction://hlinksldjump"/>
            <a:extLst>
              <a:ext uri="{FF2B5EF4-FFF2-40B4-BE49-F238E27FC236}">
                <a16:creationId xmlns:a16="http://schemas.microsoft.com/office/drawing/2014/main" id="{8ECB7A75-0964-BEB3-0070-79F92D4D6FB1}"/>
              </a:ext>
            </a:extLst>
          </p:cNvPr>
          <p:cNvPicPr>
            <a:picLocks noChangeAspect="1"/>
          </p:cNvPicPr>
          <p:nvPr userDrawn="1"/>
        </p:nvPicPr>
        <p:blipFill>
          <a:blip r:embed="rId12"/>
          <a:stretch>
            <a:fillRect/>
          </a:stretch>
        </p:blipFill>
        <p:spPr>
          <a:xfrm>
            <a:off x="10073482" y="1927567"/>
            <a:ext cx="1803400" cy="723900"/>
          </a:xfrm>
          <a:prstGeom prst="rect">
            <a:avLst/>
          </a:prstGeom>
        </p:spPr>
      </p:pic>
      <p:pic>
        <p:nvPicPr>
          <p:cNvPr id="25" name="Picture 24">
            <a:hlinkClick r:id="" action="ppaction://hlinkshowjump?jump=nextslide"/>
            <a:extLst>
              <a:ext uri="{FF2B5EF4-FFF2-40B4-BE49-F238E27FC236}">
                <a16:creationId xmlns:a16="http://schemas.microsoft.com/office/drawing/2014/main" id="{77F864E7-E11A-601B-0EAF-441012483A61}"/>
              </a:ext>
            </a:extLst>
          </p:cNvPr>
          <p:cNvPicPr>
            <a:picLocks noChangeAspect="1"/>
          </p:cNvPicPr>
          <p:nvPr userDrawn="1"/>
        </p:nvPicPr>
        <p:blipFill>
          <a:blip r:embed="rId13"/>
          <a:stretch>
            <a:fillRect/>
          </a:stretch>
        </p:blipFill>
        <p:spPr>
          <a:xfrm>
            <a:off x="5379720" y="3624775"/>
            <a:ext cx="1432560" cy="396240"/>
          </a:xfrm>
          <a:prstGeom prst="rect">
            <a:avLst/>
          </a:prstGeom>
          <a:effectLst>
            <a:outerShdw blurRad="50800" dist="38100" dir="2700000" algn="tl" rotWithShape="0">
              <a:prstClr val="black">
                <a:alpha val="40000"/>
              </a:prstClr>
            </a:outerShdw>
          </a:effectLst>
        </p:spPr>
      </p:pic>
      <p:grpSp>
        <p:nvGrpSpPr>
          <p:cNvPr id="26" name="Group 11">
            <a:extLst>
              <a:ext uri="{FF2B5EF4-FFF2-40B4-BE49-F238E27FC236}">
                <a16:creationId xmlns:a16="http://schemas.microsoft.com/office/drawing/2014/main" id="{87BECB55-2370-A93A-504C-917D8AAAC01C}"/>
              </a:ext>
            </a:extLst>
          </p:cNvPr>
          <p:cNvGrpSpPr>
            <a:grpSpLocks noChangeAspect="1"/>
          </p:cNvGrpSpPr>
          <p:nvPr userDrawn="1"/>
        </p:nvGrpSpPr>
        <p:grpSpPr bwMode="auto">
          <a:xfrm>
            <a:off x="2640003" y="2912198"/>
            <a:ext cx="2161727" cy="2160000"/>
            <a:chOff x="1720" y="1835"/>
            <a:chExt cx="1253" cy="1252"/>
          </a:xfrm>
        </p:grpSpPr>
        <p:sp>
          <p:nvSpPr>
            <p:cNvPr id="27" name="AutoShape 10">
              <a:extLst>
                <a:ext uri="{FF2B5EF4-FFF2-40B4-BE49-F238E27FC236}">
                  <a16:creationId xmlns:a16="http://schemas.microsoft.com/office/drawing/2014/main" id="{0BF46A3D-AFD0-A49B-C2E9-1B2B73179EF1}"/>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12">
              <a:extLst>
                <a:ext uri="{FF2B5EF4-FFF2-40B4-BE49-F238E27FC236}">
                  <a16:creationId xmlns:a16="http://schemas.microsoft.com/office/drawing/2014/main" id="{8D737626-C88A-9461-D26D-7D37D49B48EF}"/>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13">
              <a:extLst>
                <a:ext uri="{FF2B5EF4-FFF2-40B4-BE49-F238E27FC236}">
                  <a16:creationId xmlns:a16="http://schemas.microsoft.com/office/drawing/2014/main" id="{30B50F5E-56B1-5228-9769-5202FABA30EC}"/>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0" name="Group 11">
            <a:extLst>
              <a:ext uri="{FF2B5EF4-FFF2-40B4-BE49-F238E27FC236}">
                <a16:creationId xmlns:a16="http://schemas.microsoft.com/office/drawing/2014/main" id="{697910CC-4673-7714-0AAC-019E7ED7A60C}"/>
              </a:ext>
            </a:extLst>
          </p:cNvPr>
          <p:cNvGrpSpPr>
            <a:grpSpLocks noChangeAspect="1"/>
          </p:cNvGrpSpPr>
          <p:nvPr userDrawn="1"/>
        </p:nvGrpSpPr>
        <p:grpSpPr bwMode="auto">
          <a:xfrm>
            <a:off x="7390269" y="2932111"/>
            <a:ext cx="2161727" cy="2160000"/>
            <a:chOff x="1720" y="1835"/>
            <a:chExt cx="1253" cy="1252"/>
          </a:xfrm>
        </p:grpSpPr>
        <p:sp>
          <p:nvSpPr>
            <p:cNvPr id="31" name="AutoShape 10">
              <a:extLst>
                <a:ext uri="{FF2B5EF4-FFF2-40B4-BE49-F238E27FC236}">
                  <a16:creationId xmlns:a16="http://schemas.microsoft.com/office/drawing/2014/main" id="{38F824B9-9A90-6EAD-87E6-628E66C05A39}"/>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12">
              <a:extLst>
                <a:ext uri="{FF2B5EF4-FFF2-40B4-BE49-F238E27FC236}">
                  <a16:creationId xmlns:a16="http://schemas.microsoft.com/office/drawing/2014/main" id="{366E077A-5836-EBB2-0444-76188B27B94F}"/>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3" name="Freeform 13">
              <a:extLst>
                <a:ext uri="{FF2B5EF4-FFF2-40B4-BE49-F238E27FC236}">
                  <a16:creationId xmlns:a16="http://schemas.microsoft.com/office/drawing/2014/main" id="{79137E47-A439-04D3-7800-24C7697559EC}"/>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4" name="Group 11">
            <a:extLst>
              <a:ext uri="{FF2B5EF4-FFF2-40B4-BE49-F238E27FC236}">
                <a16:creationId xmlns:a16="http://schemas.microsoft.com/office/drawing/2014/main" id="{1D38449B-7C18-ABFD-7088-115319826A8D}"/>
              </a:ext>
            </a:extLst>
          </p:cNvPr>
          <p:cNvGrpSpPr>
            <a:grpSpLocks noChangeAspect="1"/>
          </p:cNvGrpSpPr>
          <p:nvPr userDrawn="1"/>
        </p:nvGrpSpPr>
        <p:grpSpPr bwMode="auto">
          <a:xfrm>
            <a:off x="9894318" y="2912198"/>
            <a:ext cx="2161727" cy="2160000"/>
            <a:chOff x="1720" y="1835"/>
            <a:chExt cx="1253" cy="1252"/>
          </a:xfrm>
        </p:grpSpPr>
        <p:sp>
          <p:nvSpPr>
            <p:cNvPr id="35" name="AutoShape 10">
              <a:extLst>
                <a:ext uri="{FF2B5EF4-FFF2-40B4-BE49-F238E27FC236}">
                  <a16:creationId xmlns:a16="http://schemas.microsoft.com/office/drawing/2014/main" id="{D5977EF8-B3CB-0B81-AC41-3C2BC0F80C32}"/>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 name="Freeform 12">
              <a:extLst>
                <a:ext uri="{FF2B5EF4-FFF2-40B4-BE49-F238E27FC236}">
                  <a16:creationId xmlns:a16="http://schemas.microsoft.com/office/drawing/2014/main" id="{F3924527-DFC7-2B7F-5519-6FC0B96C02C5}"/>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7" name="Freeform 13">
              <a:extLst>
                <a:ext uri="{FF2B5EF4-FFF2-40B4-BE49-F238E27FC236}">
                  <a16:creationId xmlns:a16="http://schemas.microsoft.com/office/drawing/2014/main" id="{85040B19-2A7A-19CC-5A2F-0B28E79FA175}"/>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8" name="Group 11">
            <a:extLst>
              <a:ext uri="{FF2B5EF4-FFF2-40B4-BE49-F238E27FC236}">
                <a16:creationId xmlns:a16="http://schemas.microsoft.com/office/drawing/2014/main" id="{6AF918A3-7A8E-8548-961B-6CDF3C710F71}"/>
              </a:ext>
            </a:extLst>
          </p:cNvPr>
          <p:cNvGrpSpPr>
            <a:grpSpLocks noChangeAspect="1"/>
          </p:cNvGrpSpPr>
          <p:nvPr userDrawn="1"/>
        </p:nvGrpSpPr>
        <p:grpSpPr bwMode="auto">
          <a:xfrm>
            <a:off x="135955" y="2932111"/>
            <a:ext cx="2161727" cy="2160000"/>
            <a:chOff x="1720" y="1835"/>
            <a:chExt cx="1253" cy="1252"/>
          </a:xfrm>
        </p:grpSpPr>
        <p:sp>
          <p:nvSpPr>
            <p:cNvPr id="39" name="AutoShape 10">
              <a:extLst>
                <a:ext uri="{FF2B5EF4-FFF2-40B4-BE49-F238E27FC236}">
                  <a16:creationId xmlns:a16="http://schemas.microsoft.com/office/drawing/2014/main" id="{7B701403-7F66-93FD-8F50-A85E680EAC99}"/>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Freeform 12">
              <a:extLst>
                <a:ext uri="{FF2B5EF4-FFF2-40B4-BE49-F238E27FC236}">
                  <a16:creationId xmlns:a16="http://schemas.microsoft.com/office/drawing/2014/main" id="{2C723704-3C24-092E-E0D7-DD5533DCE0F8}"/>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1" name="Freeform 13">
              <a:extLst>
                <a:ext uri="{FF2B5EF4-FFF2-40B4-BE49-F238E27FC236}">
                  <a16:creationId xmlns:a16="http://schemas.microsoft.com/office/drawing/2014/main" id="{E552E5E4-A131-E945-A2C6-724F991CB798}"/>
                </a:ext>
              </a:extLst>
            </p:cNvPr>
            <p:cNvSpPr>
              <a:spLocks noChangeAspect="1"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2" name="Group 4">
            <a:extLst>
              <a:ext uri="{FF2B5EF4-FFF2-40B4-BE49-F238E27FC236}">
                <a16:creationId xmlns:a16="http://schemas.microsoft.com/office/drawing/2014/main" id="{8360A02C-CB7E-D46E-5E90-D8CD446F431F}"/>
              </a:ext>
            </a:extLst>
          </p:cNvPr>
          <p:cNvGrpSpPr>
            <a:grpSpLocks noChangeAspect="1"/>
          </p:cNvGrpSpPr>
          <p:nvPr userDrawn="1"/>
        </p:nvGrpSpPr>
        <p:grpSpPr bwMode="auto">
          <a:xfrm>
            <a:off x="5162550" y="4986338"/>
            <a:ext cx="1866900" cy="1625600"/>
            <a:chOff x="3252" y="3141"/>
            <a:chExt cx="1176" cy="1024"/>
          </a:xfrm>
        </p:grpSpPr>
        <p:sp>
          <p:nvSpPr>
            <p:cNvPr id="3" name="AutoShape 3">
              <a:extLst>
                <a:ext uri="{FF2B5EF4-FFF2-40B4-BE49-F238E27FC236}">
                  <a16:creationId xmlns:a16="http://schemas.microsoft.com/office/drawing/2014/main" id="{3DEBD16A-D37B-E95C-21B4-FC855993F4CC}"/>
                </a:ext>
              </a:extLst>
            </p:cNvPr>
            <p:cNvSpPr>
              <a:spLocks noChangeAspect="1" noChangeArrowheads="1" noTextEdit="1"/>
            </p:cNvSpPr>
            <p:nvPr userDrawn="1"/>
          </p:nvSpPr>
          <p:spPr bwMode="auto">
            <a:xfrm>
              <a:off x="3252" y="3141"/>
              <a:ext cx="1176" cy="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 name="Freeform 5">
              <a:extLst>
                <a:ext uri="{FF2B5EF4-FFF2-40B4-BE49-F238E27FC236}">
                  <a16:creationId xmlns:a16="http://schemas.microsoft.com/office/drawing/2014/main" id="{80130735-FEF1-6DC4-7B95-DFCE3EBC625E}"/>
                </a:ext>
              </a:extLst>
            </p:cNvPr>
            <p:cNvSpPr>
              <a:spLocks/>
            </p:cNvSpPr>
            <p:nvPr userDrawn="1"/>
          </p:nvSpPr>
          <p:spPr bwMode="auto">
            <a:xfrm>
              <a:off x="3389" y="4004"/>
              <a:ext cx="902" cy="149"/>
            </a:xfrm>
            <a:custGeom>
              <a:avLst/>
              <a:gdLst>
                <a:gd name="T0" fmla="*/ 83 w 1913"/>
                <a:gd name="T1" fmla="*/ 349 h 349"/>
                <a:gd name="T2" fmla="*/ 83 w 1913"/>
                <a:gd name="T3" fmla="*/ 349 h 349"/>
                <a:gd name="T4" fmla="*/ 0 w 1913"/>
                <a:gd name="T5" fmla="*/ 265 h 349"/>
                <a:gd name="T6" fmla="*/ 0 w 1913"/>
                <a:gd name="T7" fmla="*/ 83 h 349"/>
                <a:gd name="T8" fmla="*/ 83 w 1913"/>
                <a:gd name="T9" fmla="*/ 0 h 349"/>
                <a:gd name="T10" fmla="*/ 1829 w 1913"/>
                <a:gd name="T11" fmla="*/ 0 h 349"/>
                <a:gd name="T12" fmla="*/ 1913 w 1913"/>
                <a:gd name="T13" fmla="*/ 83 h 349"/>
                <a:gd name="T14" fmla="*/ 1913 w 1913"/>
                <a:gd name="T15" fmla="*/ 265 h 349"/>
                <a:gd name="T16" fmla="*/ 1829 w 1913"/>
                <a:gd name="T17" fmla="*/ 349 h 349"/>
                <a:gd name="T18" fmla="*/ 83 w 1913"/>
                <a:gd name="T19" fmla="*/ 349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13" h="349">
                  <a:moveTo>
                    <a:pt x="83" y="349"/>
                  </a:moveTo>
                  <a:lnTo>
                    <a:pt x="83" y="349"/>
                  </a:lnTo>
                  <a:cubicBezTo>
                    <a:pt x="37" y="349"/>
                    <a:pt x="0" y="311"/>
                    <a:pt x="0" y="265"/>
                  </a:cubicBezTo>
                  <a:lnTo>
                    <a:pt x="0" y="83"/>
                  </a:lnTo>
                  <a:cubicBezTo>
                    <a:pt x="0" y="37"/>
                    <a:pt x="37" y="0"/>
                    <a:pt x="83" y="0"/>
                  </a:cubicBezTo>
                  <a:lnTo>
                    <a:pt x="1829" y="0"/>
                  </a:lnTo>
                  <a:cubicBezTo>
                    <a:pt x="1875" y="0"/>
                    <a:pt x="1913" y="37"/>
                    <a:pt x="1913" y="83"/>
                  </a:cubicBezTo>
                  <a:lnTo>
                    <a:pt x="1913" y="265"/>
                  </a:lnTo>
                  <a:cubicBezTo>
                    <a:pt x="1913" y="311"/>
                    <a:pt x="1875" y="349"/>
                    <a:pt x="1829" y="349"/>
                  </a:cubicBezTo>
                  <a:lnTo>
                    <a:pt x="83" y="349"/>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 name="Freeform 6">
              <a:extLst>
                <a:ext uri="{FF2B5EF4-FFF2-40B4-BE49-F238E27FC236}">
                  <a16:creationId xmlns:a16="http://schemas.microsoft.com/office/drawing/2014/main" id="{C2630D5B-8DBE-D04E-C2BB-3A7250FD01C2}"/>
                </a:ext>
              </a:extLst>
            </p:cNvPr>
            <p:cNvSpPr>
              <a:spLocks noEditPoints="1"/>
            </p:cNvSpPr>
            <p:nvPr userDrawn="1"/>
          </p:nvSpPr>
          <p:spPr bwMode="auto">
            <a:xfrm>
              <a:off x="3365" y="3987"/>
              <a:ext cx="959" cy="159"/>
            </a:xfrm>
            <a:custGeom>
              <a:avLst/>
              <a:gdLst>
                <a:gd name="T0" fmla="*/ 1849 w 1953"/>
                <a:gd name="T1" fmla="*/ 0 h 388"/>
                <a:gd name="T2" fmla="*/ 1849 w 1953"/>
                <a:gd name="T3" fmla="*/ 0 h 388"/>
                <a:gd name="T4" fmla="*/ 103 w 1953"/>
                <a:gd name="T5" fmla="*/ 0 h 388"/>
                <a:gd name="T6" fmla="*/ 0 w 1953"/>
                <a:gd name="T7" fmla="*/ 103 h 388"/>
                <a:gd name="T8" fmla="*/ 0 w 1953"/>
                <a:gd name="T9" fmla="*/ 285 h 388"/>
                <a:gd name="T10" fmla="*/ 103 w 1953"/>
                <a:gd name="T11" fmla="*/ 388 h 388"/>
                <a:gd name="T12" fmla="*/ 1849 w 1953"/>
                <a:gd name="T13" fmla="*/ 388 h 388"/>
                <a:gd name="T14" fmla="*/ 1953 w 1953"/>
                <a:gd name="T15" fmla="*/ 285 h 388"/>
                <a:gd name="T16" fmla="*/ 1953 w 1953"/>
                <a:gd name="T17" fmla="*/ 103 h 388"/>
                <a:gd name="T18" fmla="*/ 1849 w 1953"/>
                <a:gd name="T19" fmla="*/ 0 h 388"/>
                <a:gd name="T20" fmla="*/ 1849 w 1953"/>
                <a:gd name="T21" fmla="*/ 40 h 388"/>
                <a:gd name="T22" fmla="*/ 1849 w 1953"/>
                <a:gd name="T23" fmla="*/ 40 h 388"/>
                <a:gd name="T24" fmla="*/ 1913 w 1953"/>
                <a:gd name="T25" fmla="*/ 103 h 388"/>
                <a:gd name="T26" fmla="*/ 1913 w 1953"/>
                <a:gd name="T27" fmla="*/ 285 h 388"/>
                <a:gd name="T28" fmla="*/ 1849 w 1953"/>
                <a:gd name="T29" fmla="*/ 348 h 388"/>
                <a:gd name="T30" fmla="*/ 103 w 1953"/>
                <a:gd name="T31" fmla="*/ 348 h 388"/>
                <a:gd name="T32" fmla="*/ 39 w 1953"/>
                <a:gd name="T33" fmla="*/ 285 h 388"/>
                <a:gd name="T34" fmla="*/ 39 w 1953"/>
                <a:gd name="T35" fmla="*/ 103 h 388"/>
                <a:gd name="T36" fmla="*/ 103 w 1953"/>
                <a:gd name="T37" fmla="*/ 40 h 388"/>
                <a:gd name="T38" fmla="*/ 1849 w 1953"/>
                <a:gd name="T39" fmla="*/ 4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53" h="388">
                  <a:moveTo>
                    <a:pt x="1849" y="0"/>
                  </a:moveTo>
                  <a:lnTo>
                    <a:pt x="1849" y="0"/>
                  </a:lnTo>
                  <a:lnTo>
                    <a:pt x="103" y="0"/>
                  </a:lnTo>
                  <a:cubicBezTo>
                    <a:pt x="46" y="0"/>
                    <a:pt x="0" y="46"/>
                    <a:pt x="0" y="103"/>
                  </a:cubicBezTo>
                  <a:lnTo>
                    <a:pt x="0" y="285"/>
                  </a:lnTo>
                  <a:cubicBezTo>
                    <a:pt x="0" y="342"/>
                    <a:pt x="46" y="388"/>
                    <a:pt x="103" y="388"/>
                  </a:cubicBezTo>
                  <a:lnTo>
                    <a:pt x="1849" y="388"/>
                  </a:lnTo>
                  <a:cubicBezTo>
                    <a:pt x="1906" y="388"/>
                    <a:pt x="1953" y="342"/>
                    <a:pt x="1953" y="285"/>
                  </a:cubicBezTo>
                  <a:lnTo>
                    <a:pt x="1953" y="103"/>
                  </a:lnTo>
                  <a:cubicBezTo>
                    <a:pt x="1953" y="46"/>
                    <a:pt x="1906" y="0"/>
                    <a:pt x="1849" y="0"/>
                  </a:cubicBezTo>
                  <a:close/>
                  <a:moveTo>
                    <a:pt x="1849" y="40"/>
                  </a:moveTo>
                  <a:lnTo>
                    <a:pt x="1849" y="40"/>
                  </a:lnTo>
                  <a:cubicBezTo>
                    <a:pt x="1884" y="40"/>
                    <a:pt x="1913" y="68"/>
                    <a:pt x="1913" y="103"/>
                  </a:cubicBezTo>
                  <a:lnTo>
                    <a:pt x="1913" y="285"/>
                  </a:lnTo>
                  <a:cubicBezTo>
                    <a:pt x="1913" y="320"/>
                    <a:pt x="1884" y="348"/>
                    <a:pt x="1849" y="348"/>
                  </a:cubicBezTo>
                  <a:lnTo>
                    <a:pt x="103" y="348"/>
                  </a:lnTo>
                  <a:cubicBezTo>
                    <a:pt x="68" y="348"/>
                    <a:pt x="39" y="320"/>
                    <a:pt x="39" y="285"/>
                  </a:cubicBezTo>
                  <a:lnTo>
                    <a:pt x="39" y="103"/>
                  </a:lnTo>
                  <a:cubicBezTo>
                    <a:pt x="39" y="68"/>
                    <a:pt x="68" y="40"/>
                    <a:pt x="103" y="40"/>
                  </a:cubicBezTo>
                  <a:lnTo>
                    <a:pt x="1849" y="40"/>
                  </a:lnTo>
                  <a:close/>
                </a:path>
              </a:pathLst>
            </a:custGeom>
            <a:solidFill>
              <a:srgbClr val="C9BF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273916921"/>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5" name="Picture 4">
            <a:hlinkClick r:id="" action="ppaction://hlinkshowjump?jump=firstslide"/>
            <a:extLst>
              <a:ext uri="{FF2B5EF4-FFF2-40B4-BE49-F238E27FC236}">
                <a16:creationId xmlns:a16="http://schemas.microsoft.com/office/drawing/2014/main" id="{463ED861-2009-804A-DA63-25067E1265EF}"/>
              </a:ext>
            </a:extLst>
          </p:cNvPr>
          <p:cNvPicPr>
            <a:picLocks noChangeAspect="1"/>
          </p:cNvPicPr>
          <p:nvPr userDrawn="1"/>
        </p:nvPicPr>
        <p:blipFill>
          <a:blip r:embed="rId14"/>
          <a:stretch>
            <a:fillRect/>
          </a:stretch>
        </p:blipFill>
        <p:spPr>
          <a:xfrm>
            <a:off x="11416375" y="2263000"/>
            <a:ext cx="213360" cy="213360"/>
          </a:xfrm>
          <a:prstGeom prst="rect">
            <a:avLst/>
          </a:prstGeom>
        </p:spPr>
      </p:pic>
      <p:pic>
        <p:nvPicPr>
          <p:cNvPr id="16" name="Picture 15">
            <a:hlinkClick r:id="" action="ppaction://hlinkshowjump?jump=nextslide"/>
            <a:extLst>
              <a:ext uri="{FF2B5EF4-FFF2-40B4-BE49-F238E27FC236}">
                <a16:creationId xmlns:a16="http://schemas.microsoft.com/office/drawing/2014/main" id="{47858BCE-D687-37FC-2353-137131A1CA8F}"/>
              </a:ext>
            </a:extLst>
          </p:cNvPr>
          <p:cNvPicPr>
            <a:picLocks noChangeAspect="1"/>
          </p:cNvPicPr>
          <p:nvPr userDrawn="1"/>
        </p:nvPicPr>
        <p:blipFill>
          <a:blip r:embed="rId15"/>
          <a:stretch>
            <a:fillRect/>
          </a:stretch>
        </p:blipFill>
        <p:spPr>
          <a:xfrm>
            <a:off x="11629735" y="4211192"/>
            <a:ext cx="209550" cy="209550"/>
          </a:xfrm>
          <a:prstGeom prst="rect">
            <a:avLst/>
          </a:prstGeom>
        </p:spPr>
      </p:pic>
      <p:pic>
        <p:nvPicPr>
          <p:cNvPr id="17" name="Picture 16">
            <a:hlinkClick r:id="" action="ppaction://hlinkshowjump?jump=previousslide"/>
            <a:extLst>
              <a:ext uri="{FF2B5EF4-FFF2-40B4-BE49-F238E27FC236}">
                <a16:creationId xmlns:a16="http://schemas.microsoft.com/office/drawing/2014/main" id="{DED5D67C-73FB-63AA-8125-DF08EED1312D}"/>
              </a:ext>
            </a:extLst>
          </p:cNvPr>
          <p:cNvPicPr>
            <a:picLocks noChangeAspect="1"/>
          </p:cNvPicPr>
          <p:nvPr userDrawn="1"/>
        </p:nvPicPr>
        <p:blipFill>
          <a:blip r:embed="rId16"/>
          <a:stretch>
            <a:fillRect/>
          </a:stretch>
        </p:blipFill>
        <p:spPr>
          <a:xfrm>
            <a:off x="11206825" y="4216497"/>
            <a:ext cx="209550" cy="209550"/>
          </a:xfrm>
          <a:prstGeom prst="rect">
            <a:avLst/>
          </a:prstGeom>
        </p:spPr>
      </p:pic>
      <p:grpSp>
        <p:nvGrpSpPr>
          <p:cNvPr id="4" name="Group 4">
            <a:extLst>
              <a:ext uri="{FF2B5EF4-FFF2-40B4-BE49-F238E27FC236}">
                <a16:creationId xmlns:a16="http://schemas.microsoft.com/office/drawing/2014/main" id="{AF3CB3B6-1731-A92A-A437-14AAD8686074}"/>
              </a:ext>
            </a:extLst>
          </p:cNvPr>
          <p:cNvGrpSpPr>
            <a:grpSpLocks noChangeAspect="1"/>
          </p:cNvGrpSpPr>
          <p:nvPr userDrawn="1"/>
        </p:nvGrpSpPr>
        <p:grpSpPr bwMode="auto">
          <a:xfrm>
            <a:off x="11020425" y="5402263"/>
            <a:ext cx="1003300" cy="1214437"/>
            <a:chOff x="6942" y="3403"/>
            <a:chExt cx="632" cy="765"/>
          </a:xfrm>
        </p:grpSpPr>
        <p:sp>
          <p:nvSpPr>
            <p:cNvPr id="9" name="AutoShape 3">
              <a:extLst>
                <a:ext uri="{FF2B5EF4-FFF2-40B4-BE49-F238E27FC236}">
                  <a16:creationId xmlns:a16="http://schemas.microsoft.com/office/drawing/2014/main" id="{DCBF34F5-26D5-0C9F-4A67-C6C86967111A}"/>
                </a:ext>
              </a:extLst>
            </p:cNvPr>
            <p:cNvSpPr>
              <a:spLocks noChangeAspect="1" noChangeArrowheads="1" noTextEdit="1"/>
            </p:cNvSpPr>
            <p:nvPr userDrawn="1"/>
          </p:nvSpPr>
          <p:spPr bwMode="auto">
            <a:xfrm>
              <a:off x="6942" y="3403"/>
              <a:ext cx="632" cy="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5">
              <a:extLst>
                <a:ext uri="{FF2B5EF4-FFF2-40B4-BE49-F238E27FC236}">
                  <a16:creationId xmlns:a16="http://schemas.microsoft.com/office/drawing/2014/main" id="{A8D6E367-F762-73DB-6DE5-1113BEFE9116}"/>
                </a:ext>
              </a:extLst>
            </p:cNvPr>
            <p:cNvSpPr>
              <a:spLocks/>
            </p:cNvSpPr>
            <p:nvPr userDrawn="1"/>
          </p:nvSpPr>
          <p:spPr bwMode="auto">
            <a:xfrm>
              <a:off x="6949" y="4028"/>
              <a:ext cx="621" cy="133"/>
            </a:xfrm>
            <a:custGeom>
              <a:avLst/>
              <a:gdLst>
                <a:gd name="T0" fmla="*/ 83 w 1849"/>
                <a:gd name="T1" fmla="*/ 397 h 397"/>
                <a:gd name="T2" fmla="*/ 83 w 1849"/>
                <a:gd name="T3" fmla="*/ 397 h 397"/>
                <a:gd name="T4" fmla="*/ 0 w 1849"/>
                <a:gd name="T5" fmla="*/ 313 h 397"/>
                <a:gd name="T6" fmla="*/ 0 w 1849"/>
                <a:gd name="T7" fmla="*/ 83 h 397"/>
                <a:gd name="T8" fmla="*/ 83 w 1849"/>
                <a:gd name="T9" fmla="*/ 0 h 397"/>
                <a:gd name="T10" fmla="*/ 1766 w 1849"/>
                <a:gd name="T11" fmla="*/ 0 h 397"/>
                <a:gd name="T12" fmla="*/ 1849 w 1849"/>
                <a:gd name="T13" fmla="*/ 83 h 397"/>
                <a:gd name="T14" fmla="*/ 1849 w 1849"/>
                <a:gd name="T15" fmla="*/ 313 h 397"/>
                <a:gd name="T16" fmla="*/ 1766 w 1849"/>
                <a:gd name="T17" fmla="*/ 397 h 397"/>
                <a:gd name="T18" fmla="*/ 83 w 1849"/>
                <a:gd name="T19" fmla="*/ 397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397">
                  <a:moveTo>
                    <a:pt x="83" y="397"/>
                  </a:moveTo>
                  <a:lnTo>
                    <a:pt x="83" y="397"/>
                  </a:lnTo>
                  <a:cubicBezTo>
                    <a:pt x="37" y="397"/>
                    <a:pt x="0" y="359"/>
                    <a:pt x="0" y="313"/>
                  </a:cubicBezTo>
                  <a:lnTo>
                    <a:pt x="0" y="83"/>
                  </a:lnTo>
                  <a:cubicBezTo>
                    <a:pt x="0" y="37"/>
                    <a:pt x="37" y="0"/>
                    <a:pt x="83" y="0"/>
                  </a:cubicBezTo>
                  <a:lnTo>
                    <a:pt x="1766" y="0"/>
                  </a:lnTo>
                  <a:cubicBezTo>
                    <a:pt x="1812" y="0"/>
                    <a:pt x="1849" y="37"/>
                    <a:pt x="1849" y="83"/>
                  </a:cubicBezTo>
                  <a:lnTo>
                    <a:pt x="1849" y="313"/>
                  </a:lnTo>
                  <a:cubicBezTo>
                    <a:pt x="1849" y="359"/>
                    <a:pt x="1812" y="397"/>
                    <a:pt x="1766" y="397"/>
                  </a:cubicBezTo>
                  <a:lnTo>
                    <a:pt x="83" y="397"/>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6">
              <a:extLst>
                <a:ext uri="{FF2B5EF4-FFF2-40B4-BE49-F238E27FC236}">
                  <a16:creationId xmlns:a16="http://schemas.microsoft.com/office/drawing/2014/main" id="{20A87382-F3C6-C43A-60BB-A3CDE8623C03}"/>
                </a:ext>
              </a:extLst>
            </p:cNvPr>
            <p:cNvSpPr>
              <a:spLocks noEditPoints="1"/>
            </p:cNvSpPr>
            <p:nvPr userDrawn="1"/>
          </p:nvSpPr>
          <p:spPr bwMode="auto">
            <a:xfrm>
              <a:off x="6942" y="4022"/>
              <a:ext cx="635" cy="146"/>
            </a:xfrm>
            <a:custGeom>
              <a:avLst/>
              <a:gdLst>
                <a:gd name="T0" fmla="*/ 1786 w 1889"/>
                <a:gd name="T1" fmla="*/ 0 h 436"/>
                <a:gd name="T2" fmla="*/ 1786 w 1889"/>
                <a:gd name="T3" fmla="*/ 0 h 436"/>
                <a:gd name="T4" fmla="*/ 103 w 1889"/>
                <a:gd name="T5" fmla="*/ 0 h 436"/>
                <a:gd name="T6" fmla="*/ 0 w 1889"/>
                <a:gd name="T7" fmla="*/ 103 h 436"/>
                <a:gd name="T8" fmla="*/ 0 w 1889"/>
                <a:gd name="T9" fmla="*/ 333 h 436"/>
                <a:gd name="T10" fmla="*/ 103 w 1889"/>
                <a:gd name="T11" fmla="*/ 436 h 436"/>
                <a:gd name="T12" fmla="*/ 1786 w 1889"/>
                <a:gd name="T13" fmla="*/ 436 h 436"/>
                <a:gd name="T14" fmla="*/ 1889 w 1889"/>
                <a:gd name="T15" fmla="*/ 333 h 436"/>
                <a:gd name="T16" fmla="*/ 1889 w 1889"/>
                <a:gd name="T17" fmla="*/ 103 h 436"/>
                <a:gd name="T18" fmla="*/ 1786 w 1889"/>
                <a:gd name="T19" fmla="*/ 0 h 436"/>
                <a:gd name="T20" fmla="*/ 1786 w 1889"/>
                <a:gd name="T21" fmla="*/ 40 h 436"/>
                <a:gd name="T22" fmla="*/ 1786 w 1889"/>
                <a:gd name="T23" fmla="*/ 40 h 436"/>
                <a:gd name="T24" fmla="*/ 1849 w 1889"/>
                <a:gd name="T25" fmla="*/ 103 h 436"/>
                <a:gd name="T26" fmla="*/ 1849 w 1889"/>
                <a:gd name="T27" fmla="*/ 333 h 436"/>
                <a:gd name="T28" fmla="*/ 1786 w 1889"/>
                <a:gd name="T29" fmla="*/ 396 h 436"/>
                <a:gd name="T30" fmla="*/ 103 w 1889"/>
                <a:gd name="T31" fmla="*/ 396 h 436"/>
                <a:gd name="T32" fmla="*/ 39 w 1889"/>
                <a:gd name="T33" fmla="*/ 333 h 436"/>
                <a:gd name="T34" fmla="*/ 39 w 1889"/>
                <a:gd name="T35" fmla="*/ 103 h 436"/>
                <a:gd name="T36" fmla="*/ 103 w 1889"/>
                <a:gd name="T37" fmla="*/ 40 h 436"/>
                <a:gd name="T38" fmla="*/ 1786 w 1889"/>
                <a:gd name="T39" fmla="*/ 4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436">
                  <a:moveTo>
                    <a:pt x="1786" y="0"/>
                  </a:moveTo>
                  <a:lnTo>
                    <a:pt x="1786" y="0"/>
                  </a:lnTo>
                  <a:lnTo>
                    <a:pt x="103" y="0"/>
                  </a:lnTo>
                  <a:cubicBezTo>
                    <a:pt x="46" y="0"/>
                    <a:pt x="0" y="46"/>
                    <a:pt x="0" y="103"/>
                  </a:cubicBezTo>
                  <a:lnTo>
                    <a:pt x="0" y="333"/>
                  </a:lnTo>
                  <a:cubicBezTo>
                    <a:pt x="0" y="390"/>
                    <a:pt x="46" y="436"/>
                    <a:pt x="103" y="436"/>
                  </a:cubicBezTo>
                  <a:lnTo>
                    <a:pt x="1786" y="436"/>
                  </a:lnTo>
                  <a:cubicBezTo>
                    <a:pt x="1843" y="436"/>
                    <a:pt x="1889" y="390"/>
                    <a:pt x="1889" y="333"/>
                  </a:cubicBezTo>
                  <a:lnTo>
                    <a:pt x="1889" y="103"/>
                  </a:lnTo>
                  <a:cubicBezTo>
                    <a:pt x="1889" y="46"/>
                    <a:pt x="1843" y="0"/>
                    <a:pt x="1786" y="0"/>
                  </a:cubicBezTo>
                  <a:close/>
                  <a:moveTo>
                    <a:pt x="1786" y="40"/>
                  </a:moveTo>
                  <a:lnTo>
                    <a:pt x="1786" y="40"/>
                  </a:lnTo>
                  <a:cubicBezTo>
                    <a:pt x="1821" y="40"/>
                    <a:pt x="1849" y="68"/>
                    <a:pt x="1849" y="103"/>
                  </a:cubicBezTo>
                  <a:lnTo>
                    <a:pt x="1849" y="333"/>
                  </a:lnTo>
                  <a:cubicBezTo>
                    <a:pt x="1849" y="368"/>
                    <a:pt x="1821" y="396"/>
                    <a:pt x="1786" y="396"/>
                  </a:cubicBezTo>
                  <a:lnTo>
                    <a:pt x="103" y="396"/>
                  </a:lnTo>
                  <a:cubicBezTo>
                    <a:pt x="68" y="396"/>
                    <a:pt x="39" y="368"/>
                    <a:pt x="39" y="333"/>
                  </a:cubicBezTo>
                  <a:lnTo>
                    <a:pt x="39" y="103"/>
                  </a:lnTo>
                  <a:cubicBezTo>
                    <a:pt x="39" y="68"/>
                    <a:pt x="68" y="40"/>
                    <a:pt x="103" y="40"/>
                  </a:cubicBezTo>
                  <a:lnTo>
                    <a:pt x="1786" y="40"/>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7">
              <a:extLst>
                <a:ext uri="{FF2B5EF4-FFF2-40B4-BE49-F238E27FC236}">
                  <a16:creationId xmlns:a16="http://schemas.microsoft.com/office/drawing/2014/main" id="{E0703B6A-5FF7-015E-042D-8745E72315F5}"/>
                </a:ext>
              </a:extLst>
            </p:cNvPr>
            <p:cNvSpPr>
              <a:spLocks/>
            </p:cNvSpPr>
            <p:nvPr userDrawn="1"/>
          </p:nvSpPr>
          <p:spPr bwMode="auto">
            <a:xfrm>
              <a:off x="7000" y="3407"/>
              <a:ext cx="518" cy="516"/>
            </a:xfrm>
            <a:custGeom>
              <a:avLst/>
              <a:gdLst>
                <a:gd name="T0" fmla="*/ 143 w 1542"/>
                <a:gd name="T1" fmla="*/ 1542 h 1542"/>
                <a:gd name="T2" fmla="*/ 143 w 1542"/>
                <a:gd name="T3" fmla="*/ 1542 h 1542"/>
                <a:gd name="T4" fmla="*/ 0 w 1542"/>
                <a:gd name="T5" fmla="*/ 1400 h 1542"/>
                <a:gd name="T6" fmla="*/ 0 w 1542"/>
                <a:gd name="T7" fmla="*/ 142 h 1542"/>
                <a:gd name="T8" fmla="*/ 143 w 1542"/>
                <a:gd name="T9" fmla="*/ 0 h 1542"/>
                <a:gd name="T10" fmla="*/ 1400 w 1542"/>
                <a:gd name="T11" fmla="*/ 0 h 1542"/>
                <a:gd name="T12" fmla="*/ 1542 w 1542"/>
                <a:gd name="T13" fmla="*/ 142 h 1542"/>
                <a:gd name="T14" fmla="*/ 1542 w 1542"/>
                <a:gd name="T15" fmla="*/ 1400 h 1542"/>
                <a:gd name="T16" fmla="*/ 1400 w 1542"/>
                <a:gd name="T17" fmla="*/ 1542 h 1542"/>
                <a:gd name="T18" fmla="*/ 143 w 1542"/>
                <a:gd name="T19" fmla="*/ 1542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2" h="1542">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8">
              <a:extLst>
                <a:ext uri="{FF2B5EF4-FFF2-40B4-BE49-F238E27FC236}">
                  <a16:creationId xmlns:a16="http://schemas.microsoft.com/office/drawing/2014/main" id="{3BE2A276-C0BA-CB2E-3892-CD4085802060}"/>
                </a:ext>
              </a:extLst>
            </p:cNvPr>
            <p:cNvSpPr>
              <a:spLocks noEditPoints="1"/>
            </p:cNvSpPr>
            <p:nvPr userDrawn="1"/>
          </p:nvSpPr>
          <p:spPr bwMode="auto">
            <a:xfrm>
              <a:off x="6993" y="3400"/>
              <a:ext cx="532" cy="530"/>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pic>
        <p:nvPicPr>
          <p:cNvPr id="3" name="Picture 2">
            <a:hlinkClick r:id="rId17" action="ppaction://hlinksldjump"/>
            <a:extLst>
              <a:ext uri="{FF2B5EF4-FFF2-40B4-BE49-F238E27FC236}">
                <a16:creationId xmlns:a16="http://schemas.microsoft.com/office/drawing/2014/main" id="{B1C84D55-A942-9070-D461-6FC27CA0883D}"/>
              </a:ext>
            </a:extLst>
          </p:cNvPr>
          <p:cNvPicPr>
            <a:picLocks noChangeAspect="1"/>
          </p:cNvPicPr>
          <p:nvPr userDrawn="1"/>
        </p:nvPicPr>
        <p:blipFill>
          <a:blip r:embed="rId18"/>
          <a:stretch>
            <a:fillRect/>
          </a:stretch>
        </p:blipFill>
        <p:spPr>
          <a:xfrm>
            <a:off x="11060217" y="2647996"/>
            <a:ext cx="933450" cy="184150"/>
          </a:xfrm>
          <a:prstGeom prst="rect">
            <a:avLst/>
          </a:prstGeom>
        </p:spPr>
      </p:pic>
      <p:pic>
        <p:nvPicPr>
          <p:cNvPr id="7" name="Picture 6">
            <a:hlinkClick r:id="rId19" action="ppaction://hlinksldjump"/>
            <a:extLst>
              <a:ext uri="{FF2B5EF4-FFF2-40B4-BE49-F238E27FC236}">
                <a16:creationId xmlns:a16="http://schemas.microsoft.com/office/drawing/2014/main" id="{1F6FBDA4-4013-5BEA-2835-95646E47ADD9}"/>
              </a:ext>
            </a:extLst>
          </p:cNvPr>
          <p:cNvPicPr>
            <a:picLocks noChangeAspect="1"/>
          </p:cNvPicPr>
          <p:nvPr userDrawn="1"/>
        </p:nvPicPr>
        <p:blipFill>
          <a:blip r:embed="rId20"/>
          <a:stretch>
            <a:fillRect/>
          </a:stretch>
        </p:blipFill>
        <p:spPr>
          <a:xfrm>
            <a:off x="11060217" y="2954826"/>
            <a:ext cx="933450" cy="184150"/>
          </a:xfrm>
          <a:prstGeom prst="rect">
            <a:avLst/>
          </a:prstGeom>
        </p:spPr>
      </p:pic>
      <p:pic>
        <p:nvPicPr>
          <p:cNvPr id="18" name="Picture 17">
            <a:hlinkClick r:id="rId21" action="ppaction://hlinksldjump"/>
            <a:extLst>
              <a:ext uri="{FF2B5EF4-FFF2-40B4-BE49-F238E27FC236}">
                <a16:creationId xmlns:a16="http://schemas.microsoft.com/office/drawing/2014/main" id="{B19F0FF6-70E5-6118-625F-D9C56736541B}"/>
              </a:ext>
            </a:extLst>
          </p:cNvPr>
          <p:cNvPicPr>
            <a:picLocks noChangeAspect="1"/>
          </p:cNvPicPr>
          <p:nvPr userDrawn="1"/>
        </p:nvPicPr>
        <p:blipFill>
          <a:blip r:embed="rId22"/>
          <a:stretch>
            <a:fillRect/>
          </a:stretch>
        </p:blipFill>
        <p:spPr>
          <a:xfrm>
            <a:off x="11060217" y="3261656"/>
            <a:ext cx="933450" cy="184150"/>
          </a:xfrm>
          <a:prstGeom prst="rect">
            <a:avLst/>
          </a:prstGeom>
        </p:spPr>
      </p:pic>
      <p:pic>
        <p:nvPicPr>
          <p:cNvPr id="19" name="Picture 18">
            <a:hlinkClick r:id="rId23" action="ppaction://hlinksldjump"/>
            <a:extLst>
              <a:ext uri="{FF2B5EF4-FFF2-40B4-BE49-F238E27FC236}">
                <a16:creationId xmlns:a16="http://schemas.microsoft.com/office/drawing/2014/main" id="{467F2B49-89D3-0193-0FF9-CFD8A85665CC}"/>
              </a:ext>
            </a:extLst>
          </p:cNvPr>
          <p:cNvPicPr>
            <a:picLocks noChangeAspect="1"/>
          </p:cNvPicPr>
          <p:nvPr userDrawn="1"/>
        </p:nvPicPr>
        <p:blipFill>
          <a:blip r:embed="rId24"/>
          <a:stretch>
            <a:fillRect/>
          </a:stretch>
        </p:blipFill>
        <p:spPr>
          <a:xfrm>
            <a:off x="11060217" y="3568486"/>
            <a:ext cx="933450" cy="184150"/>
          </a:xfrm>
          <a:prstGeom prst="rect">
            <a:avLst/>
          </a:prstGeom>
        </p:spPr>
      </p:pic>
      <p:pic>
        <p:nvPicPr>
          <p:cNvPr id="20" name="Picture 19">
            <a:hlinkClick r:id="rId25" action="ppaction://hlinksldjump"/>
            <a:extLst>
              <a:ext uri="{FF2B5EF4-FFF2-40B4-BE49-F238E27FC236}">
                <a16:creationId xmlns:a16="http://schemas.microsoft.com/office/drawing/2014/main" id="{2C7B1878-B62B-51CE-B862-063FE9E341AC}"/>
              </a:ext>
            </a:extLst>
          </p:cNvPr>
          <p:cNvPicPr>
            <a:picLocks noChangeAspect="1"/>
          </p:cNvPicPr>
          <p:nvPr userDrawn="1"/>
        </p:nvPicPr>
        <p:blipFill>
          <a:blip r:embed="rId26"/>
          <a:stretch>
            <a:fillRect/>
          </a:stretch>
        </p:blipFill>
        <p:spPr>
          <a:xfrm>
            <a:off x="11060217" y="3872988"/>
            <a:ext cx="933450" cy="184150"/>
          </a:xfrm>
          <a:prstGeom prst="rect">
            <a:avLst/>
          </a:prstGeom>
        </p:spPr>
      </p:pic>
    </p:spTree>
    <p:extLst>
      <p:ext uri="{BB962C8B-B14F-4D97-AF65-F5344CB8AC3E}">
        <p14:creationId xmlns:p14="http://schemas.microsoft.com/office/powerpoint/2010/main" val="979918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aikato.github.io/weka-wiki/documentation/"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F0ECAE0-79BD-21CF-C96D-4DD448C0663E}"/>
              </a:ext>
            </a:extLst>
          </p:cNvPr>
          <p:cNvSpPr txBox="1"/>
          <p:nvPr/>
        </p:nvSpPr>
        <p:spPr>
          <a:xfrm>
            <a:off x="2682932" y="278271"/>
            <a:ext cx="6826135" cy="1138773"/>
          </a:xfrm>
          <a:prstGeom prst="rect">
            <a:avLst/>
          </a:prstGeom>
          <a:noFill/>
        </p:spPr>
        <p:txBody>
          <a:bodyPr wrap="square" rtlCol="0">
            <a:spAutoFit/>
          </a:bodyPr>
          <a:lstStyle/>
          <a:p>
            <a:pPr algn="ctr"/>
            <a:r>
              <a:rPr lang="en-GB" b="1" dirty="0">
                <a:solidFill>
                  <a:schemeClr val="bg1"/>
                </a:solidFill>
                <a:latin typeface="Arial" panose="020B0604020202020204" pitchFamily="34" charset="0"/>
                <a:cs typeface="Arial" panose="020B0604020202020204" pitchFamily="34" charset="0"/>
              </a:rPr>
              <a:t>Events Evaluation Using Machine Learning</a:t>
            </a:r>
          </a:p>
          <a:p>
            <a:pPr algn="ctr"/>
            <a:endParaRPr lang="en-AT" b="1" dirty="0">
              <a:solidFill>
                <a:schemeClr val="bg1"/>
              </a:solidFill>
              <a:latin typeface="Arial" panose="020B0604020202020204" pitchFamily="34" charset="0"/>
              <a:cs typeface="Arial" panose="020B0604020202020204" pitchFamily="34" charset="0"/>
            </a:endParaRPr>
          </a:p>
          <a:p>
            <a:pPr algn="ctr"/>
            <a:r>
              <a:rPr lang="en-GB" dirty="0">
                <a:solidFill>
                  <a:schemeClr val="bg1"/>
                </a:solidFill>
                <a:latin typeface="Arial" panose="020B0604020202020204" pitchFamily="34" charset="0"/>
                <a:cs typeface="Arial" panose="020B0604020202020204" pitchFamily="34" charset="0"/>
              </a:rPr>
              <a:t>Enrique Castillo</a:t>
            </a:r>
          </a:p>
          <a:p>
            <a:pPr algn="ctr"/>
            <a:r>
              <a:rPr lang="en-GB" sz="1400" dirty="0">
                <a:solidFill>
                  <a:schemeClr val="bg1"/>
                </a:solidFill>
                <a:latin typeface="Arial" panose="020B0604020202020204" pitchFamily="34" charset="0"/>
                <a:cs typeface="Arial" panose="020B0604020202020204" pitchFamily="34" charset="0"/>
              </a:rPr>
              <a:t>Research Division Geophysics, TU WIEN,  Austria</a:t>
            </a:r>
            <a:endParaRPr lang="en-AT" sz="1400" dirty="0">
              <a:solidFill>
                <a:schemeClr val="bg1"/>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6A554C68-8F60-5BAE-2899-01FF4F782708}"/>
              </a:ext>
            </a:extLst>
          </p:cNvPr>
          <p:cNvSpPr txBox="1">
            <a:spLocks/>
          </p:cNvSpPr>
          <p:nvPr/>
        </p:nvSpPr>
        <p:spPr>
          <a:xfrm>
            <a:off x="178629" y="2958859"/>
            <a:ext cx="2086776" cy="2066221"/>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200" dirty="0">
                <a:effectLst/>
                <a:latin typeface="Arial" panose="020B0604020202020204" pitchFamily="34" charset="0"/>
                <a:ea typeface="Times New Roman" panose="02020603050405020304" pitchFamily="18" charset="0"/>
                <a:cs typeface="Times New Roman" panose="02020603050405020304" pitchFamily="18" charset="0"/>
              </a:rPr>
              <a:t>Machine learning (ML), Events Classification, PTS-REB and synthetic events.</a:t>
            </a:r>
            <a:endParaRPr lang="en-US" sz="1200" dirty="0">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9046321D-4DFA-7CD5-1C74-CE4A75C696CA}"/>
              </a:ext>
            </a:extLst>
          </p:cNvPr>
          <p:cNvSpPr txBox="1">
            <a:spLocks/>
          </p:cNvSpPr>
          <p:nvPr/>
        </p:nvSpPr>
        <p:spPr>
          <a:xfrm>
            <a:off x="5338029" y="6313980"/>
            <a:ext cx="1531435" cy="280529"/>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b="1" dirty="0">
                <a:solidFill>
                  <a:schemeClr val="bg1"/>
                </a:solidFill>
                <a:latin typeface="Arial" panose="020B0604020202020204" pitchFamily="34" charset="0"/>
                <a:cs typeface="Arial" panose="020B0604020202020204" pitchFamily="34" charset="0"/>
              </a:rPr>
              <a:t>P3.5-836</a:t>
            </a:r>
            <a:endParaRPr lang="en-AT" sz="12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78602C3A-EEB9-9EC8-F223-9D699EB1860B}"/>
              </a:ext>
            </a:extLst>
          </p:cNvPr>
          <p:cNvSpPr txBox="1">
            <a:spLocks/>
          </p:cNvSpPr>
          <p:nvPr/>
        </p:nvSpPr>
        <p:spPr>
          <a:xfrm>
            <a:off x="2682932" y="2958859"/>
            <a:ext cx="2086776" cy="2066221"/>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200" dirty="0">
                <a:latin typeface="Arial" panose="020B0604020202020204" pitchFamily="34" charset="0"/>
                <a:cs typeface="Arial" panose="020B0604020202020204" pitchFamily="34" charset="0"/>
              </a:rPr>
              <a:t>PTS-REB with 65534 events combined with 6000 synthetic events (randomly generated), ML models for classification problems</a:t>
            </a:r>
          </a:p>
        </p:txBody>
      </p:sp>
      <p:sp>
        <p:nvSpPr>
          <p:cNvPr id="6" name="Title 1">
            <a:extLst>
              <a:ext uri="{FF2B5EF4-FFF2-40B4-BE49-F238E27FC236}">
                <a16:creationId xmlns:a16="http://schemas.microsoft.com/office/drawing/2014/main" id="{91788AB8-A468-C471-8A86-3C9F2FE8E750}"/>
              </a:ext>
            </a:extLst>
          </p:cNvPr>
          <p:cNvSpPr txBox="1">
            <a:spLocks/>
          </p:cNvSpPr>
          <p:nvPr/>
        </p:nvSpPr>
        <p:spPr>
          <a:xfrm>
            <a:off x="7422294" y="2958858"/>
            <a:ext cx="2086773" cy="2066221"/>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a:latin typeface="Arial" panose="020B0604020202020204" pitchFamily="34" charset="0"/>
                <a:cs typeface="Arial" panose="020B0604020202020204" pitchFamily="34" charset="0"/>
              </a:rPr>
              <a:t>ML algorithms for data classification; K nearest neighbors (KNN), Support Vector machine (SVM), Decision tree (DT), Naive Bayes (NB), Random forest (RF), and Logistic regression (LR) </a:t>
            </a:r>
          </a:p>
        </p:txBody>
      </p:sp>
      <p:sp>
        <p:nvSpPr>
          <p:cNvPr id="7" name="Title 1">
            <a:extLst>
              <a:ext uri="{FF2B5EF4-FFF2-40B4-BE49-F238E27FC236}">
                <a16:creationId xmlns:a16="http://schemas.microsoft.com/office/drawing/2014/main" id="{CA1C2F89-F7C0-CB4E-A6DB-48E3F2C367AF}"/>
              </a:ext>
            </a:extLst>
          </p:cNvPr>
          <p:cNvSpPr txBox="1">
            <a:spLocks/>
          </p:cNvSpPr>
          <p:nvPr/>
        </p:nvSpPr>
        <p:spPr>
          <a:xfrm>
            <a:off x="9926597" y="2958859"/>
            <a:ext cx="2086773" cy="2066220"/>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a:latin typeface="Arial" panose="020B0604020202020204" pitchFamily="34" charset="0"/>
                <a:cs typeface="Arial" panose="020B0604020202020204" pitchFamily="34" charset="0"/>
              </a:rPr>
              <a:t>Class Imbalance problem, Random forest (RF) accuracy, relevance of the features in event classification  </a:t>
            </a:r>
          </a:p>
        </p:txBody>
      </p:sp>
      <p:sp>
        <p:nvSpPr>
          <p:cNvPr id="9" name="Title 1">
            <a:extLst>
              <a:ext uri="{FF2B5EF4-FFF2-40B4-BE49-F238E27FC236}">
                <a16:creationId xmlns:a16="http://schemas.microsoft.com/office/drawing/2014/main" id="{864650A7-E68E-DCD4-2E1A-7212FE03F57F}"/>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11" name="Grafik 10">
            <a:extLst>
              <a:ext uri="{FF2B5EF4-FFF2-40B4-BE49-F238E27FC236}">
                <a16:creationId xmlns:a16="http://schemas.microsoft.com/office/drawing/2014/main" id="{FAA80093-C09E-BB2B-4457-FD3F1B8808F4}"/>
              </a:ext>
            </a:extLst>
          </p:cNvPr>
          <p:cNvPicPr>
            <a:picLocks noChangeAspect="1"/>
          </p:cNvPicPr>
          <p:nvPr/>
        </p:nvPicPr>
        <p:blipFill>
          <a:blip r:embed="rId2"/>
          <a:stretch>
            <a:fillRect/>
          </a:stretch>
        </p:blipFill>
        <p:spPr>
          <a:xfrm>
            <a:off x="10090903" y="575114"/>
            <a:ext cx="1850541" cy="450132"/>
          </a:xfrm>
          <a:prstGeom prst="rect">
            <a:avLst/>
          </a:prstGeom>
        </p:spPr>
      </p:pic>
    </p:spTree>
    <p:extLst>
      <p:ext uri="{BB962C8B-B14F-4D97-AF65-F5344CB8AC3E}">
        <p14:creationId xmlns:p14="http://schemas.microsoft.com/office/powerpoint/2010/main" val="2536716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bg1"/>
                </a:solidFill>
                <a:latin typeface="Arial" panose="020B0604020202020204" pitchFamily="34" charset="0"/>
                <a:cs typeface="Arial" panose="020B0604020202020204" pitchFamily="34" charset="0"/>
              </a:rPr>
              <a:t>Introduction</a:t>
            </a:r>
            <a:endParaRPr lang="en-AT" sz="2000" dirty="0">
              <a:solidFill>
                <a:schemeClr val="bg1"/>
              </a:solidFill>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49922F0B-1586-C5C9-5799-0BA2D9F3F16F}"/>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P3.5-836</a:t>
            </a:r>
            <a:endParaRPr lang="en-AT" sz="1000" b="1" dirty="0">
              <a:solidFill>
                <a:schemeClr val="bg1"/>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3D59F5DA-4A29-8EBC-DF1C-FF30611F5BAA}"/>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sp>
        <p:nvSpPr>
          <p:cNvPr id="5" name="Textfeld 4">
            <a:extLst>
              <a:ext uri="{FF2B5EF4-FFF2-40B4-BE49-F238E27FC236}">
                <a16:creationId xmlns:a16="http://schemas.microsoft.com/office/drawing/2014/main" id="{2F0055E6-3747-EAA3-D316-6E88DCD0ADB5}"/>
              </a:ext>
            </a:extLst>
          </p:cNvPr>
          <p:cNvSpPr txBox="1"/>
          <p:nvPr/>
        </p:nvSpPr>
        <p:spPr>
          <a:xfrm>
            <a:off x="378212" y="1233512"/>
            <a:ext cx="9933685" cy="5456365"/>
          </a:xfrm>
          <a:prstGeom prst="rect">
            <a:avLst/>
          </a:prstGeom>
          <a:noFill/>
        </p:spPr>
        <p:txBody>
          <a:bodyPr wrap="square" rtlCol="0">
            <a:spAutoFit/>
          </a:bodyPr>
          <a:lstStyle/>
          <a:p>
            <a:pPr marL="285750" marR="0" indent="-285750" algn="just">
              <a:lnSpc>
                <a:spcPct val="130000"/>
              </a:lnSpc>
              <a:spcBef>
                <a:spcPts val="0"/>
              </a:spcBef>
              <a:spcAft>
                <a:spcPts val="0"/>
              </a:spcAft>
              <a:buFont typeface="Arial" panose="020B0604020202020204" pitchFamily="34" charset="0"/>
              <a:buChar char="•"/>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As a branch of Artificial Intelligence (AI), Machine learning (ML) provides a set of mathematical methods applied to data analysis. The main goal of the ML models is to learn from data, identifying patterns (based on features), which could lead to taking decisions with minimal or without human intervention. </a:t>
            </a:r>
          </a:p>
          <a:p>
            <a:pPr marL="285750" marR="0" indent="-285750" algn="just">
              <a:lnSpc>
                <a:spcPct val="130000"/>
              </a:lnSpc>
              <a:spcBef>
                <a:spcPts val="0"/>
              </a:spcBef>
              <a:spcAft>
                <a:spcPts val="0"/>
              </a:spcAft>
              <a:buFont typeface="Arial" panose="020B0604020202020204" pitchFamily="34" charset="0"/>
              <a:buChar char="•"/>
            </a:pP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285750" indent="-285750" algn="just">
              <a:lnSpc>
                <a:spcPct val="130000"/>
              </a:lnSpc>
              <a:buFont typeface="Arial" panose="020B0604020202020204" pitchFamily="34" charset="0"/>
              <a:buChar char="•"/>
            </a:pPr>
            <a:r>
              <a:rPr lang="en-GB" dirty="0">
                <a:latin typeface="Arial" panose="020B0604020202020204" pitchFamily="34" charset="0"/>
                <a:cs typeface="Times New Roman" panose="02020603050405020304" pitchFamily="18" charset="0"/>
              </a:rPr>
              <a:t>Classification is a well-know ability of ML models. The model learns from already classified data and after the learning process is completed, the ML model is used for classifying (testing) new data. This approach can be applied to the detection of bogus or “Not earthquake” events in bulletins.</a:t>
            </a:r>
          </a:p>
          <a:p>
            <a:pPr algn="just">
              <a:lnSpc>
                <a:spcPct val="130000"/>
              </a:lnSpc>
            </a:pPr>
            <a:endParaRPr lang="en-GB" dirty="0">
              <a:latin typeface="Arial" panose="020B0604020202020204" pitchFamily="34" charset="0"/>
              <a:cs typeface="Times New Roman" panose="02020603050405020304" pitchFamily="18" charset="0"/>
            </a:endParaRPr>
          </a:p>
          <a:p>
            <a:pPr marL="285750" marR="0" indent="-285750" algn="just">
              <a:lnSpc>
                <a:spcPct val="130000"/>
              </a:lnSpc>
              <a:spcBef>
                <a:spcPts val="0"/>
              </a:spcBef>
              <a:spcAft>
                <a:spcPts val="0"/>
              </a:spcAft>
              <a:buFont typeface="Arial" panose="020B0604020202020204" pitchFamily="34" charset="0"/>
              <a:buChar char="•"/>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In this work, ML methods have been used for evaluating the PTS-REB based on 65534 real events and 6000 synthetic (“Not real”) events. The training phase uses a dataset with events already classified in two categories: “EQ" and “RAND". In the testing phase, the already trained ML models are used for predicting/classifying new unknown events in “EQ“ (real events) or “RAND“ (possible bogus events or “Not earthquakes”).  </a:t>
            </a:r>
          </a:p>
        </p:txBody>
      </p:sp>
      <p:pic>
        <p:nvPicPr>
          <p:cNvPr id="8" name="Grafik 7">
            <a:extLst>
              <a:ext uri="{FF2B5EF4-FFF2-40B4-BE49-F238E27FC236}">
                <a16:creationId xmlns:a16="http://schemas.microsoft.com/office/drawing/2014/main" id="{3C01535E-3890-886A-92AD-303F2D1012A0}"/>
              </a:ext>
            </a:extLst>
          </p:cNvPr>
          <p:cNvPicPr>
            <a:picLocks noChangeAspect="1"/>
          </p:cNvPicPr>
          <p:nvPr/>
        </p:nvPicPr>
        <p:blipFill>
          <a:blip r:embed="rId2"/>
          <a:stretch>
            <a:fillRect/>
          </a:stretch>
        </p:blipFill>
        <p:spPr>
          <a:xfrm>
            <a:off x="10214517" y="322408"/>
            <a:ext cx="1850541" cy="450132"/>
          </a:xfrm>
          <a:prstGeom prst="rect">
            <a:avLst/>
          </a:prstGeom>
        </p:spPr>
      </p:pic>
    </p:spTree>
    <p:extLst>
      <p:ext uri="{BB962C8B-B14F-4D97-AF65-F5344CB8AC3E}">
        <p14:creationId xmlns:p14="http://schemas.microsoft.com/office/powerpoint/2010/main" val="607453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bg1"/>
                </a:solidFill>
                <a:latin typeface="Arial" panose="020B0604020202020204" pitchFamily="34" charset="0"/>
                <a:cs typeface="Arial" panose="020B0604020202020204" pitchFamily="34" charset="0"/>
              </a:rPr>
              <a:t>Objectives</a:t>
            </a:r>
            <a:endParaRPr lang="en-AT" sz="20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0EE6463D-C745-9B54-4D33-67949EA3BB46}"/>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P3.5-836</a:t>
            </a:r>
            <a:endParaRPr lang="en-AT" sz="10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077B9D86-C489-FEF5-C84B-979ED6098558}"/>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sp>
        <p:nvSpPr>
          <p:cNvPr id="4" name="Textfeld 3">
            <a:extLst>
              <a:ext uri="{FF2B5EF4-FFF2-40B4-BE49-F238E27FC236}">
                <a16:creationId xmlns:a16="http://schemas.microsoft.com/office/drawing/2014/main" id="{3A6916E4-9C18-0BC4-24CE-E32746E9A746}"/>
              </a:ext>
            </a:extLst>
          </p:cNvPr>
          <p:cNvSpPr txBox="1"/>
          <p:nvPr/>
        </p:nvSpPr>
        <p:spPr>
          <a:xfrm>
            <a:off x="577391" y="1777843"/>
            <a:ext cx="9399528" cy="3302314"/>
          </a:xfrm>
          <a:prstGeom prst="rect">
            <a:avLst/>
          </a:prstGeom>
          <a:noFill/>
        </p:spPr>
        <p:txBody>
          <a:bodyPr wrap="square" rtlCol="0">
            <a:spAutoFit/>
          </a:bodyPr>
          <a:lstStyle/>
          <a:p>
            <a:pPr marL="285750" marR="0" indent="-285750" algn="just">
              <a:lnSpc>
                <a:spcPct val="130000"/>
              </a:lnSpc>
              <a:spcBef>
                <a:spcPts val="0"/>
              </a:spcBef>
              <a:spcAft>
                <a:spcPts val="0"/>
              </a:spcAft>
              <a:buFont typeface="Arial" panose="020B0604020202020204" pitchFamily="34" charset="0"/>
              <a:buChar char="•"/>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Create and evaluate ML models for assessing the accuracy of events in any bulletin.</a:t>
            </a:r>
          </a:p>
          <a:p>
            <a:pPr marL="285750" marR="0" indent="-285750" algn="just">
              <a:lnSpc>
                <a:spcPct val="130000"/>
              </a:lnSpc>
              <a:spcBef>
                <a:spcPts val="0"/>
              </a:spcBef>
              <a:spcAft>
                <a:spcPts val="0"/>
              </a:spcAft>
              <a:buFont typeface="Arial" panose="020B0604020202020204" pitchFamily="34" charset="0"/>
              <a:buChar char="•"/>
            </a:pP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285750" marR="0" indent="-285750" algn="just">
              <a:lnSpc>
                <a:spcPct val="130000"/>
              </a:lnSpc>
              <a:spcBef>
                <a:spcPts val="0"/>
              </a:spcBef>
              <a:spcAft>
                <a:spcPts val="0"/>
              </a:spcAft>
              <a:buFont typeface="Arial" panose="020B0604020202020204" pitchFamily="34" charset="0"/>
              <a:buChar char="•"/>
            </a:pPr>
            <a:r>
              <a:rPr lang="en-GB" dirty="0">
                <a:latin typeface="Arial" panose="020B0604020202020204" pitchFamily="34" charset="0"/>
                <a:ea typeface="Times New Roman" panose="02020603050405020304" pitchFamily="18" charset="0"/>
                <a:cs typeface="Times New Roman" panose="02020603050405020304" pitchFamily="18" charset="0"/>
              </a:rPr>
              <a:t>Identify the best ML model for detecting bogus events (“Not earthquakes”) in terms of accuracy (performance and testing time are not relevant for the evaluation given small number of events in any bulletin).</a:t>
            </a:r>
          </a:p>
          <a:p>
            <a:pPr marL="285750" marR="0" indent="-285750" algn="just">
              <a:lnSpc>
                <a:spcPct val="130000"/>
              </a:lnSpc>
              <a:spcBef>
                <a:spcPts val="0"/>
              </a:spcBef>
              <a:spcAft>
                <a:spcPts val="0"/>
              </a:spcAft>
              <a:buFont typeface="Arial" panose="020B0604020202020204" pitchFamily="34" charset="0"/>
              <a:buChar char="•"/>
            </a:pPr>
            <a:endParaRPr lang="en-GB" dirty="0">
              <a:latin typeface="Arial" panose="020B0604020202020204" pitchFamily="34" charset="0"/>
              <a:ea typeface="Times New Roman" panose="02020603050405020304" pitchFamily="18" charset="0"/>
              <a:cs typeface="Times New Roman" panose="02020603050405020304" pitchFamily="18" charset="0"/>
            </a:endParaRPr>
          </a:p>
          <a:p>
            <a:pPr marL="285750" indent="-285750" algn="just">
              <a:lnSpc>
                <a:spcPct val="130000"/>
              </a:lnSpc>
              <a:buFont typeface="Arial" panose="020B0604020202020204" pitchFamily="34" charset="0"/>
              <a:buChar char="•"/>
            </a:pPr>
            <a:r>
              <a:rPr lang="en-GB" dirty="0">
                <a:latin typeface="Arial" panose="020B0604020202020204" pitchFamily="34" charset="0"/>
                <a:cs typeface="Times New Roman" panose="02020603050405020304" pitchFamily="18" charset="0"/>
              </a:rPr>
              <a:t>Evaluate the relevance of the common features associated to an event in terms of the contribution for performing a prediction (classification of events).  The analysed features are: LAT, LON, DEPTH, TIME, and MB.</a:t>
            </a:r>
          </a:p>
        </p:txBody>
      </p:sp>
      <p:sp>
        <p:nvSpPr>
          <p:cNvPr id="7" name="Rectangle 1">
            <a:extLst>
              <a:ext uri="{FF2B5EF4-FFF2-40B4-BE49-F238E27FC236}">
                <a16:creationId xmlns:a16="http://schemas.microsoft.com/office/drawing/2014/main" id="{EDDDEAB6-123E-9F9F-7F83-24438991EDD6}"/>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Arial Unicode MS"/>
              </a:rPr>
              <a:t>a third objective is the evaluation of the features</a:t>
            </a:r>
            <a:endParaRPr kumimoji="0" lang="en-US" altLang="en-US"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Rectangle 2">
            <a:extLst>
              <a:ext uri="{FF2B5EF4-FFF2-40B4-BE49-F238E27FC236}">
                <a16:creationId xmlns:a16="http://schemas.microsoft.com/office/drawing/2014/main" id="{FD76BDD6-DCCA-73F0-AFA0-F9BAFBD078C7}"/>
              </a:ext>
            </a:extLst>
          </p:cNvPr>
          <p:cNvSpPr>
            <a:spLocks noChangeArrowheads="1"/>
          </p:cNvSpPr>
          <p:nvPr/>
        </p:nvSpPr>
        <p:spPr bwMode="auto">
          <a:xfrm>
            <a:off x="152400" y="152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Arial Unicode MS"/>
              </a:rPr>
              <a:t>a third objective is the evaluation of the features</a:t>
            </a:r>
            <a:endParaRPr kumimoji="0" lang="en-US" altLang="en-US"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9" name="Grafik 8">
            <a:extLst>
              <a:ext uri="{FF2B5EF4-FFF2-40B4-BE49-F238E27FC236}">
                <a16:creationId xmlns:a16="http://schemas.microsoft.com/office/drawing/2014/main" id="{A7D6E11B-7439-0596-6D39-6A325A04B64D}"/>
              </a:ext>
            </a:extLst>
          </p:cNvPr>
          <p:cNvPicPr>
            <a:picLocks noChangeAspect="1"/>
          </p:cNvPicPr>
          <p:nvPr/>
        </p:nvPicPr>
        <p:blipFill>
          <a:blip r:embed="rId2"/>
          <a:stretch>
            <a:fillRect/>
          </a:stretch>
        </p:blipFill>
        <p:spPr>
          <a:xfrm>
            <a:off x="10214517" y="327574"/>
            <a:ext cx="1850541" cy="450132"/>
          </a:xfrm>
          <a:prstGeom prst="rect">
            <a:avLst/>
          </a:prstGeom>
        </p:spPr>
      </p:pic>
    </p:spTree>
    <p:extLst>
      <p:ext uri="{BB962C8B-B14F-4D97-AF65-F5344CB8AC3E}">
        <p14:creationId xmlns:p14="http://schemas.microsoft.com/office/powerpoint/2010/main" val="22297055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cs typeface="Arial" panose="020B0604020202020204" pitchFamily="34" charset="0"/>
              </a:rPr>
              <a:t>Dataset and Proposed Method</a:t>
            </a:r>
            <a:endParaRPr lang="en-AT" sz="48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DBA6E9A0-04A9-1F29-F239-4E9CDDDE29AF}"/>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P3.5-836</a:t>
            </a:r>
            <a:endParaRPr lang="en-AT" sz="10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3364D2B1-4606-9726-8487-E03DE1731415}"/>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14" name="Grafik 13">
            <a:extLst>
              <a:ext uri="{FF2B5EF4-FFF2-40B4-BE49-F238E27FC236}">
                <a16:creationId xmlns:a16="http://schemas.microsoft.com/office/drawing/2014/main" id="{622B0778-7DBA-1C5A-B55A-374343F3247F}"/>
              </a:ext>
            </a:extLst>
          </p:cNvPr>
          <p:cNvPicPr>
            <a:picLocks noChangeAspect="1"/>
          </p:cNvPicPr>
          <p:nvPr/>
        </p:nvPicPr>
        <p:blipFill>
          <a:blip r:embed="rId2"/>
          <a:stretch>
            <a:fillRect/>
          </a:stretch>
        </p:blipFill>
        <p:spPr>
          <a:xfrm>
            <a:off x="1729212" y="1167897"/>
            <a:ext cx="7342360" cy="5598169"/>
          </a:xfrm>
          <a:prstGeom prst="rect">
            <a:avLst/>
          </a:prstGeom>
        </p:spPr>
      </p:pic>
      <p:sp>
        <p:nvSpPr>
          <p:cNvPr id="15" name="Textfeld 14">
            <a:extLst>
              <a:ext uri="{FF2B5EF4-FFF2-40B4-BE49-F238E27FC236}">
                <a16:creationId xmlns:a16="http://schemas.microsoft.com/office/drawing/2014/main" id="{5E01F927-371E-F92A-070E-D7710E978FEF}"/>
              </a:ext>
            </a:extLst>
          </p:cNvPr>
          <p:cNvSpPr txBox="1"/>
          <p:nvPr/>
        </p:nvSpPr>
        <p:spPr>
          <a:xfrm>
            <a:off x="7957996" y="3059668"/>
            <a:ext cx="442750" cy="369332"/>
          </a:xfrm>
          <a:prstGeom prst="rect">
            <a:avLst/>
          </a:prstGeom>
          <a:noFill/>
        </p:spPr>
        <p:txBody>
          <a:bodyPr wrap="none" rtlCol="0">
            <a:spAutoFit/>
          </a:bodyPr>
          <a:lstStyle/>
          <a:p>
            <a:r>
              <a:rPr lang="de-AT" dirty="0"/>
              <a:t>[1]</a:t>
            </a:r>
            <a:endParaRPr lang="en-GB" dirty="0"/>
          </a:p>
        </p:txBody>
      </p:sp>
      <p:sp>
        <p:nvSpPr>
          <p:cNvPr id="17" name="Textfeld 16">
            <a:extLst>
              <a:ext uri="{FF2B5EF4-FFF2-40B4-BE49-F238E27FC236}">
                <a16:creationId xmlns:a16="http://schemas.microsoft.com/office/drawing/2014/main" id="{164325B6-699E-4243-02EB-4443C79F19A3}"/>
              </a:ext>
            </a:extLst>
          </p:cNvPr>
          <p:cNvSpPr txBox="1"/>
          <p:nvPr/>
        </p:nvSpPr>
        <p:spPr>
          <a:xfrm>
            <a:off x="2351638" y="4794740"/>
            <a:ext cx="6097508" cy="369332"/>
          </a:xfrm>
          <a:prstGeom prst="rect">
            <a:avLst/>
          </a:prstGeom>
          <a:noFill/>
        </p:spPr>
        <p:txBody>
          <a:bodyPr wrap="square">
            <a:spAutoFit/>
          </a:bodyPr>
          <a:lstStyle/>
          <a:p>
            <a:r>
              <a:rPr lang="de-AT" dirty="0"/>
              <a:t>[3]</a:t>
            </a:r>
            <a:endParaRPr lang="en-GB" dirty="0"/>
          </a:p>
        </p:txBody>
      </p:sp>
      <p:pic>
        <p:nvPicPr>
          <p:cNvPr id="18" name="Grafik 17">
            <a:extLst>
              <a:ext uri="{FF2B5EF4-FFF2-40B4-BE49-F238E27FC236}">
                <a16:creationId xmlns:a16="http://schemas.microsoft.com/office/drawing/2014/main" id="{63CB57DA-BBAC-E240-A427-E1AA4E7E02C6}"/>
              </a:ext>
            </a:extLst>
          </p:cNvPr>
          <p:cNvPicPr>
            <a:picLocks noChangeAspect="1"/>
          </p:cNvPicPr>
          <p:nvPr/>
        </p:nvPicPr>
        <p:blipFill>
          <a:blip r:embed="rId3"/>
          <a:stretch>
            <a:fillRect/>
          </a:stretch>
        </p:blipFill>
        <p:spPr>
          <a:xfrm>
            <a:off x="10178507" y="320910"/>
            <a:ext cx="1850541" cy="450132"/>
          </a:xfrm>
          <a:prstGeom prst="rect">
            <a:avLst/>
          </a:prstGeom>
        </p:spPr>
      </p:pic>
      <p:sp>
        <p:nvSpPr>
          <p:cNvPr id="19" name="Textfeld 18">
            <a:extLst>
              <a:ext uri="{FF2B5EF4-FFF2-40B4-BE49-F238E27FC236}">
                <a16:creationId xmlns:a16="http://schemas.microsoft.com/office/drawing/2014/main" id="{04F7A7D9-871F-D510-3EE7-44A6831BD4DB}"/>
              </a:ext>
            </a:extLst>
          </p:cNvPr>
          <p:cNvSpPr txBox="1"/>
          <p:nvPr/>
        </p:nvSpPr>
        <p:spPr>
          <a:xfrm>
            <a:off x="3248685" y="6133033"/>
            <a:ext cx="495649" cy="369332"/>
          </a:xfrm>
          <a:prstGeom prst="rect">
            <a:avLst/>
          </a:prstGeom>
          <a:noFill/>
        </p:spPr>
        <p:txBody>
          <a:bodyPr wrap="none" rtlCol="0">
            <a:spAutoFit/>
          </a:bodyPr>
          <a:lstStyle/>
          <a:p>
            <a:r>
              <a:rPr lang="de-AT" dirty="0"/>
              <a:t> [2]</a:t>
            </a:r>
            <a:endParaRPr lang="en-GB" dirty="0"/>
          </a:p>
        </p:txBody>
      </p:sp>
    </p:spTree>
    <p:extLst>
      <p:ext uri="{BB962C8B-B14F-4D97-AF65-F5344CB8AC3E}">
        <p14:creationId xmlns:p14="http://schemas.microsoft.com/office/powerpoint/2010/main" val="7322865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bg1"/>
                </a:solidFill>
                <a:latin typeface="Arial" panose="020B0604020202020204" pitchFamily="34" charset="0"/>
                <a:cs typeface="Arial" panose="020B0604020202020204" pitchFamily="34" charset="0"/>
              </a:rPr>
              <a:t>Results</a:t>
            </a:r>
            <a:r>
              <a:rPr lang="en-US" sz="1800" dirty="0">
                <a:solidFill>
                  <a:schemeClr val="bg1"/>
                </a:solidFill>
                <a:latin typeface="Arial" panose="020B0604020202020204" pitchFamily="34" charset="0"/>
                <a:cs typeface="Arial" panose="020B0604020202020204" pitchFamily="34" charset="0"/>
              </a:rPr>
              <a:t> </a:t>
            </a:r>
            <a:endParaRPr lang="en-AT" sz="48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C8D44082-17FA-6E7D-2B88-0AE62611BEE5}"/>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P3.5-836</a:t>
            </a:r>
            <a:endParaRPr lang="en-AT" sz="10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FE32BD46-931C-582C-C0E2-909578D4D19C}"/>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10" name="Grafik 9">
            <a:extLst>
              <a:ext uri="{FF2B5EF4-FFF2-40B4-BE49-F238E27FC236}">
                <a16:creationId xmlns:a16="http://schemas.microsoft.com/office/drawing/2014/main" id="{22025506-6C5B-8356-4437-A0295C9E39CB}"/>
              </a:ext>
            </a:extLst>
          </p:cNvPr>
          <p:cNvPicPr>
            <a:picLocks noChangeAspect="1"/>
          </p:cNvPicPr>
          <p:nvPr/>
        </p:nvPicPr>
        <p:blipFill>
          <a:blip r:embed="rId2"/>
          <a:stretch>
            <a:fillRect/>
          </a:stretch>
        </p:blipFill>
        <p:spPr>
          <a:xfrm>
            <a:off x="10178507" y="320910"/>
            <a:ext cx="1850541" cy="450132"/>
          </a:xfrm>
          <a:prstGeom prst="rect">
            <a:avLst/>
          </a:prstGeom>
        </p:spPr>
      </p:pic>
      <p:pic>
        <p:nvPicPr>
          <p:cNvPr id="4" name="Grafik 3">
            <a:extLst>
              <a:ext uri="{FF2B5EF4-FFF2-40B4-BE49-F238E27FC236}">
                <a16:creationId xmlns:a16="http://schemas.microsoft.com/office/drawing/2014/main" id="{E70968C0-A1B6-19B6-2199-A89D3521C3BA}"/>
              </a:ext>
            </a:extLst>
          </p:cNvPr>
          <p:cNvPicPr>
            <a:picLocks noChangeAspect="1"/>
          </p:cNvPicPr>
          <p:nvPr/>
        </p:nvPicPr>
        <p:blipFill>
          <a:blip r:embed="rId3"/>
          <a:stretch>
            <a:fillRect/>
          </a:stretch>
        </p:blipFill>
        <p:spPr>
          <a:xfrm>
            <a:off x="1707272" y="1165199"/>
            <a:ext cx="6836499" cy="1873559"/>
          </a:xfrm>
          <a:prstGeom prst="rect">
            <a:avLst/>
          </a:prstGeom>
        </p:spPr>
      </p:pic>
      <p:pic>
        <p:nvPicPr>
          <p:cNvPr id="11" name="Grafik 10">
            <a:extLst>
              <a:ext uri="{FF2B5EF4-FFF2-40B4-BE49-F238E27FC236}">
                <a16:creationId xmlns:a16="http://schemas.microsoft.com/office/drawing/2014/main" id="{79171DE6-4550-CAAD-8A23-3A4D33B4F6F0}"/>
              </a:ext>
            </a:extLst>
          </p:cNvPr>
          <p:cNvPicPr>
            <a:picLocks noChangeAspect="1"/>
          </p:cNvPicPr>
          <p:nvPr/>
        </p:nvPicPr>
        <p:blipFill>
          <a:blip r:embed="rId4"/>
          <a:stretch>
            <a:fillRect/>
          </a:stretch>
        </p:blipFill>
        <p:spPr>
          <a:xfrm>
            <a:off x="1707273" y="3091252"/>
            <a:ext cx="6875412" cy="3375525"/>
          </a:xfrm>
          <a:prstGeom prst="rect">
            <a:avLst/>
          </a:prstGeom>
        </p:spPr>
      </p:pic>
      <p:sp>
        <p:nvSpPr>
          <p:cNvPr id="12" name="Pfeil: nach rechts 11">
            <a:extLst>
              <a:ext uri="{FF2B5EF4-FFF2-40B4-BE49-F238E27FC236}">
                <a16:creationId xmlns:a16="http://schemas.microsoft.com/office/drawing/2014/main" id="{240B0357-84EC-18AD-8225-AA20FBA0FA32}"/>
              </a:ext>
            </a:extLst>
          </p:cNvPr>
          <p:cNvSpPr/>
          <p:nvPr/>
        </p:nvSpPr>
        <p:spPr>
          <a:xfrm>
            <a:off x="1372294" y="2515950"/>
            <a:ext cx="334978" cy="3078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984455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bg1"/>
                </a:solidFill>
                <a:latin typeface="Arial" panose="020B0604020202020204" pitchFamily="34" charset="0"/>
                <a:cs typeface="Arial" panose="020B0604020202020204" pitchFamily="34" charset="0"/>
              </a:rPr>
              <a:t>Conclusion</a:t>
            </a:r>
            <a:r>
              <a:rPr lang="en-US" sz="1800" dirty="0">
                <a:solidFill>
                  <a:schemeClr val="bg1"/>
                </a:solidFill>
                <a:latin typeface="Arial" panose="020B0604020202020204" pitchFamily="34" charset="0"/>
                <a:cs typeface="Arial" panose="020B0604020202020204" pitchFamily="34" charset="0"/>
              </a:rPr>
              <a:t> </a:t>
            </a:r>
            <a:endParaRPr lang="en-AT" sz="48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A8C265B7-8CC9-C945-6901-364B5B6546C6}"/>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P3.5-836</a:t>
            </a:r>
            <a:endParaRPr lang="en-AT" sz="10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24821806-AD21-A1E2-97F0-06948A5B57CC}"/>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sp>
        <p:nvSpPr>
          <p:cNvPr id="4" name="Textfeld 3">
            <a:extLst>
              <a:ext uri="{FF2B5EF4-FFF2-40B4-BE49-F238E27FC236}">
                <a16:creationId xmlns:a16="http://schemas.microsoft.com/office/drawing/2014/main" id="{9B52FF5C-B71C-C540-F7DC-160E238D7497}"/>
              </a:ext>
            </a:extLst>
          </p:cNvPr>
          <p:cNvSpPr txBox="1"/>
          <p:nvPr/>
        </p:nvSpPr>
        <p:spPr>
          <a:xfrm>
            <a:off x="645004" y="1228346"/>
            <a:ext cx="9413397" cy="5539978"/>
          </a:xfrm>
          <a:prstGeom prst="rect">
            <a:avLst/>
          </a:prstGeom>
          <a:noFill/>
        </p:spPr>
        <p:txBody>
          <a:bodyPr wrap="square">
            <a:spAutoFit/>
          </a:bodyPr>
          <a:lstStyle/>
          <a:p>
            <a:pPr marL="171450" indent="-171450">
              <a:buFont typeface="Arial" panose="020B0604020202020204" pitchFamily="34" charset="0"/>
              <a:buChar char="•"/>
            </a:pPr>
            <a:r>
              <a:rPr lang="en-GB" dirty="0">
                <a:latin typeface="Arial" panose="020B0604020202020204" pitchFamily="34" charset="0"/>
                <a:cs typeface="Arial" panose="020B0604020202020204" pitchFamily="34" charset="0"/>
              </a:rPr>
              <a:t>The dataset used presents a very common issue in ML classification problems; the number of “RAND" (synthetic) events (6000) is much lower than the number of real (“EQ”) events (65534). This Class Imbalance problem affects the ML-algorithms in the classification of minority classes (with fewer instances). The issue was managed with the Cost Sensitive Classifier approach [1].</a:t>
            </a: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dirty="0">
                <a:latin typeface="Arial" panose="020B0604020202020204" pitchFamily="34" charset="0"/>
                <a:cs typeface="Arial" panose="020B0604020202020204" pitchFamily="34" charset="0"/>
              </a:rPr>
              <a:t>The ML algorithm Random forest (RF) yields the best accuracy results (0.977) in the detection of bogus events. It achieves a True Positive rate of 0.978 in classifying real events and a very low False Positive rate (0.164) in identifying bogus events. The ML Model base on Support Vector Machines (SVM) was not able to identify any “RAND” (bogus) event.</a:t>
            </a: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dirty="0">
                <a:latin typeface="Arial" panose="020B0604020202020204" pitchFamily="34" charset="0"/>
                <a:cs typeface="Arial" panose="020B0604020202020204" pitchFamily="34" charset="0"/>
              </a:rPr>
              <a:t>The relevance of the features analysed  was obtained with the Chi-squared Ranking Filter; the ranking shows: 26613.61 (MB), 17418.564 (LAT), 11699.348 (LON),  6186.524 (TIME) and 2923.36 (DEPTH). </a:t>
            </a: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dirty="0">
                <a:latin typeface="Arial" panose="020B0604020202020204" pitchFamily="34" charset="0"/>
                <a:cs typeface="Arial" panose="020B0604020202020204" pitchFamily="34" charset="0"/>
              </a:rPr>
              <a:t>The method followed in this work could be applied to other bulletins for estimating the accuracy of ML models in detecting bogus events.</a:t>
            </a: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a:p>
            <a:endParaRPr lang="en-GB" sz="1200" dirty="0"/>
          </a:p>
        </p:txBody>
      </p:sp>
      <p:pic>
        <p:nvPicPr>
          <p:cNvPr id="7" name="Grafik 6">
            <a:extLst>
              <a:ext uri="{FF2B5EF4-FFF2-40B4-BE49-F238E27FC236}">
                <a16:creationId xmlns:a16="http://schemas.microsoft.com/office/drawing/2014/main" id="{7E73C12B-FB63-B8F0-03C1-CB269F1EA2D6}"/>
              </a:ext>
            </a:extLst>
          </p:cNvPr>
          <p:cNvPicPr>
            <a:picLocks noChangeAspect="1"/>
          </p:cNvPicPr>
          <p:nvPr/>
        </p:nvPicPr>
        <p:blipFill>
          <a:blip r:embed="rId2"/>
          <a:stretch>
            <a:fillRect/>
          </a:stretch>
        </p:blipFill>
        <p:spPr>
          <a:xfrm>
            <a:off x="10214517" y="332992"/>
            <a:ext cx="1850541" cy="450132"/>
          </a:xfrm>
          <a:prstGeom prst="rect">
            <a:avLst/>
          </a:prstGeom>
        </p:spPr>
      </p:pic>
    </p:spTree>
    <p:extLst>
      <p:ext uri="{BB962C8B-B14F-4D97-AF65-F5344CB8AC3E}">
        <p14:creationId xmlns:p14="http://schemas.microsoft.com/office/powerpoint/2010/main" val="6322053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bg1"/>
                </a:solidFill>
                <a:latin typeface="Arial" panose="020B0604020202020204" pitchFamily="34" charset="0"/>
                <a:cs typeface="Arial" panose="020B0604020202020204" pitchFamily="34" charset="0"/>
              </a:rPr>
              <a:t>References</a:t>
            </a:r>
            <a:endParaRPr lang="en-AT" sz="48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8A4625A7-A4FC-6B6E-2D16-2A1FEF584678}"/>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P3.5-836</a:t>
            </a:r>
            <a:endParaRPr lang="en-AT" sz="10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5697553C-F754-7E6F-207D-38FFFBBDD788}"/>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sp>
        <p:nvSpPr>
          <p:cNvPr id="7" name="Textfeld 6">
            <a:extLst>
              <a:ext uri="{FF2B5EF4-FFF2-40B4-BE49-F238E27FC236}">
                <a16:creationId xmlns:a16="http://schemas.microsoft.com/office/drawing/2014/main" id="{D87355EF-0C80-AC88-55F1-7E63505EB5E6}"/>
              </a:ext>
            </a:extLst>
          </p:cNvPr>
          <p:cNvSpPr txBox="1"/>
          <p:nvPr/>
        </p:nvSpPr>
        <p:spPr>
          <a:xfrm>
            <a:off x="785387" y="2126295"/>
            <a:ext cx="9510905" cy="3295774"/>
          </a:xfrm>
          <a:prstGeom prst="rect">
            <a:avLst/>
          </a:prstGeom>
          <a:noFill/>
        </p:spPr>
        <p:txBody>
          <a:bodyPr wrap="square">
            <a:spAutoFit/>
          </a:bodyPr>
          <a:lstStyle/>
          <a:p>
            <a:pPr marL="0" marR="0" algn="just">
              <a:lnSpc>
                <a:spcPct val="130000"/>
              </a:lnSpc>
              <a:spcBef>
                <a:spcPts val="0"/>
              </a:spcBef>
              <a:spcAft>
                <a:spcPts val="0"/>
              </a:spcAft>
            </a:pPr>
            <a:r>
              <a:rPr lang="en-GB" sz="1800" dirty="0">
                <a:effectLst/>
                <a:latin typeface="Arial" panose="020B0604020202020204" pitchFamily="34" charset="0"/>
                <a:ea typeface="Times New Roman" panose="02020603050405020304" pitchFamily="18" charset="0"/>
                <a:cs typeface="Arial" panose="020B0604020202020204" pitchFamily="34" charset="0"/>
              </a:rPr>
              <a:t>[1]  Ling, Charles &amp; Sheng, Victor. (2010). Cost-Sensitive Learning and the Class Imbalance</a:t>
            </a:r>
          </a:p>
          <a:p>
            <a:pPr algn="just">
              <a:lnSpc>
                <a:spcPct val="130000"/>
              </a:lnSpc>
            </a:pPr>
            <a:r>
              <a:rPr lang="en-GB" dirty="0">
                <a:latin typeface="Arial" panose="020B0604020202020204" pitchFamily="34" charset="0"/>
                <a:ea typeface="Times New Roman" panose="02020603050405020304" pitchFamily="18" charset="0"/>
                <a:cs typeface="Arial" panose="020B0604020202020204" pitchFamily="34" charset="0"/>
              </a:rPr>
              <a:t>     </a:t>
            </a:r>
            <a:r>
              <a:rPr lang="en-GB" sz="1800" dirty="0">
                <a:effectLst/>
                <a:latin typeface="Arial" panose="020B0604020202020204" pitchFamily="34" charset="0"/>
                <a:ea typeface="Times New Roman" panose="02020603050405020304" pitchFamily="18" charset="0"/>
                <a:cs typeface="Arial" panose="020B0604020202020204" pitchFamily="34" charset="0"/>
              </a:rPr>
              <a:t> Problem. </a:t>
            </a:r>
            <a:r>
              <a:rPr lang="en-GB" sz="1800" dirty="0" err="1">
                <a:effectLst/>
                <a:latin typeface="Arial" panose="020B0604020202020204" pitchFamily="34" charset="0"/>
                <a:ea typeface="Times New Roman" panose="02020603050405020304" pitchFamily="18" charset="0"/>
                <a:cs typeface="Arial" panose="020B0604020202020204" pitchFamily="34" charset="0"/>
              </a:rPr>
              <a:t>Encyclopedia</a:t>
            </a:r>
            <a:r>
              <a:rPr lang="en-GB" sz="1800" dirty="0">
                <a:effectLst/>
                <a:latin typeface="Arial" panose="020B0604020202020204" pitchFamily="34" charset="0"/>
                <a:ea typeface="Times New Roman" panose="02020603050405020304" pitchFamily="18" charset="0"/>
                <a:cs typeface="Arial" panose="020B0604020202020204" pitchFamily="34" charset="0"/>
              </a:rPr>
              <a:t> of Machine Learning.</a:t>
            </a:r>
          </a:p>
          <a:p>
            <a:pPr algn="just">
              <a:lnSpc>
                <a:spcPct val="130000"/>
              </a:lnSpc>
            </a:pPr>
            <a:r>
              <a:rPr lang="es-CO" sz="1800" dirty="0">
                <a:effectLst/>
                <a:latin typeface="Arial" panose="020B0604020202020204" pitchFamily="34" charset="0"/>
                <a:ea typeface="Times New Roman" panose="02020603050405020304" pitchFamily="18" charset="0"/>
                <a:cs typeface="Arial" panose="020B0604020202020204" pitchFamily="34" charset="0"/>
              </a:rPr>
              <a:t>[2]  Heydarian, Mohammadreza &amp; Doyle, Thomas &amp; Samavi, Reza, MLCM: Multi-Label</a:t>
            </a:r>
          </a:p>
          <a:p>
            <a:pPr algn="just">
              <a:lnSpc>
                <a:spcPct val="130000"/>
              </a:lnSpc>
            </a:pPr>
            <a:r>
              <a:rPr lang="es-CO" dirty="0">
                <a:latin typeface="Arial" panose="020B0604020202020204" pitchFamily="34" charset="0"/>
                <a:ea typeface="Times New Roman" panose="02020603050405020304" pitchFamily="18" charset="0"/>
                <a:cs typeface="Arial" panose="020B0604020202020204" pitchFamily="34" charset="0"/>
              </a:rPr>
              <a:t>   </a:t>
            </a:r>
            <a:r>
              <a:rPr lang="es-CO" sz="1800" dirty="0">
                <a:effectLst/>
                <a:latin typeface="Arial" panose="020B0604020202020204" pitchFamily="34" charset="0"/>
                <a:ea typeface="Times New Roman" panose="02020603050405020304" pitchFamily="18" charset="0"/>
                <a:cs typeface="Arial" panose="020B0604020202020204" pitchFamily="34" charset="0"/>
              </a:rPr>
              <a:t>   Confusion Matrix. </a:t>
            </a:r>
            <a:r>
              <a:rPr lang="en-GB" sz="1800" dirty="0">
                <a:effectLst/>
                <a:latin typeface="Arial" panose="020B0604020202020204" pitchFamily="34" charset="0"/>
                <a:ea typeface="Times New Roman" panose="02020603050405020304" pitchFamily="18" charset="0"/>
                <a:cs typeface="Arial" panose="020B0604020202020204" pitchFamily="34" charset="0"/>
              </a:rPr>
              <a:t>IEEE Access. 10. 10.1109/ACCESS.2022.3151048, 2022</a:t>
            </a:r>
          </a:p>
          <a:p>
            <a:pPr algn="just">
              <a:lnSpc>
                <a:spcPct val="130000"/>
              </a:lnSpc>
            </a:pPr>
            <a:r>
              <a:rPr lang="en-GB" sz="1800" dirty="0">
                <a:effectLst/>
                <a:latin typeface="Arial" panose="020B0604020202020204" pitchFamily="34" charset="0"/>
                <a:ea typeface="Times New Roman" panose="02020603050405020304" pitchFamily="18" charset="0"/>
                <a:cs typeface="Arial" panose="020B0604020202020204" pitchFamily="34" charset="0"/>
              </a:rPr>
              <a:t>[3]  </a:t>
            </a:r>
            <a:r>
              <a:rPr lang="en-GB" sz="1800" dirty="0" err="1">
                <a:effectLst/>
                <a:latin typeface="Arial" panose="020B0604020202020204" pitchFamily="34" charset="0"/>
                <a:ea typeface="Times New Roman" panose="02020603050405020304" pitchFamily="18" charset="0"/>
                <a:cs typeface="Arial" panose="020B0604020202020204" pitchFamily="34" charset="0"/>
              </a:rPr>
              <a:t>Bouckaert</a:t>
            </a:r>
            <a:r>
              <a:rPr lang="en-GB" sz="1800" dirty="0">
                <a:effectLst/>
                <a:latin typeface="Arial" panose="020B0604020202020204" pitchFamily="34" charset="0"/>
                <a:ea typeface="Times New Roman" panose="02020603050405020304" pitchFamily="18" charset="0"/>
                <a:cs typeface="Arial" panose="020B0604020202020204" pitchFamily="34" charset="0"/>
              </a:rPr>
              <a:t> R., </a:t>
            </a:r>
            <a:r>
              <a:rPr lang="en-GB" sz="1800" dirty="0" err="1">
                <a:effectLst/>
                <a:latin typeface="Arial" panose="020B0604020202020204" pitchFamily="34" charset="0"/>
                <a:ea typeface="Times New Roman" panose="02020603050405020304" pitchFamily="18" charset="0"/>
                <a:cs typeface="Arial" panose="020B0604020202020204" pitchFamily="34" charset="0"/>
              </a:rPr>
              <a:t>Eibe</a:t>
            </a:r>
            <a:r>
              <a:rPr lang="en-GB" sz="1800" dirty="0">
                <a:effectLst/>
                <a:latin typeface="Arial" panose="020B0604020202020204" pitchFamily="34" charset="0"/>
                <a:ea typeface="Times New Roman" panose="02020603050405020304" pitchFamily="18" charset="0"/>
                <a:cs typeface="Arial" panose="020B0604020202020204" pitchFamily="34" charset="0"/>
              </a:rPr>
              <a:t> F., Hall M., Kirkby R., </a:t>
            </a:r>
            <a:r>
              <a:rPr lang="en-GB" sz="1800" dirty="0" err="1">
                <a:effectLst/>
                <a:latin typeface="Arial" panose="020B0604020202020204" pitchFamily="34" charset="0"/>
                <a:ea typeface="Times New Roman" panose="02020603050405020304" pitchFamily="18" charset="0"/>
                <a:cs typeface="Arial" panose="020B0604020202020204" pitchFamily="34" charset="0"/>
              </a:rPr>
              <a:t>Reutemann</a:t>
            </a:r>
            <a:r>
              <a:rPr lang="en-GB" sz="1800" dirty="0">
                <a:effectLst/>
                <a:latin typeface="Arial" panose="020B0604020202020204" pitchFamily="34" charset="0"/>
                <a:ea typeface="Times New Roman" panose="02020603050405020304" pitchFamily="18" charset="0"/>
                <a:cs typeface="Arial" panose="020B0604020202020204" pitchFamily="34" charset="0"/>
              </a:rPr>
              <a:t> P., Seewald A., </a:t>
            </a:r>
            <a:r>
              <a:rPr lang="en-GB" sz="1800" dirty="0" err="1">
                <a:effectLst/>
                <a:latin typeface="Arial" panose="020B0604020202020204" pitchFamily="34" charset="0"/>
                <a:ea typeface="Times New Roman" panose="02020603050405020304" pitchFamily="18" charset="0"/>
                <a:cs typeface="Arial" panose="020B0604020202020204" pitchFamily="34" charset="0"/>
              </a:rPr>
              <a:t>Scuse</a:t>
            </a:r>
            <a:r>
              <a:rPr lang="en-GB" sz="1800" dirty="0">
                <a:effectLst/>
                <a:latin typeface="Arial" panose="020B0604020202020204" pitchFamily="34" charset="0"/>
                <a:ea typeface="Times New Roman" panose="02020603050405020304" pitchFamily="18" charset="0"/>
                <a:cs typeface="Arial" panose="020B0604020202020204" pitchFamily="34" charset="0"/>
              </a:rPr>
              <a:t> D.,  WEKA </a:t>
            </a:r>
          </a:p>
          <a:p>
            <a:pPr algn="just">
              <a:lnSpc>
                <a:spcPct val="130000"/>
              </a:lnSpc>
            </a:pPr>
            <a:r>
              <a:rPr lang="en-GB" dirty="0">
                <a:latin typeface="Arial" panose="020B0604020202020204" pitchFamily="34" charset="0"/>
                <a:ea typeface="Times New Roman" panose="02020603050405020304" pitchFamily="18" charset="0"/>
                <a:cs typeface="Arial" panose="020B0604020202020204" pitchFamily="34" charset="0"/>
              </a:rPr>
              <a:t>      </a:t>
            </a:r>
            <a:r>
              <a:rPr lang="en-GB" sz="1800" dirty="0">
                <a:effectLst/>
                <a:latin typeface="Arial" panose="020B0604020202020204" pitchFamily="34" charset="0"/>
                <a:ea typeface="Times New Roman" panose="02020603050405020304" pitchFamily="18" charset="0"/>
                <a:cs typeface="Arial" panose="020B0604020202020204" pitchFamily="34" charset="0"/>
              </a:rPr>
              <a:t>Manual for Version 3-8-3, </a:t>
            </a:r>
            <a:r>
              <a:rPr lang="en-GB" sz="1800" u="none" strike="noStrike" dirty="0">
                <a:solidFill>
                  <a:srgbClr val="0563C1"/>
                </a:solidFill>
                <a:effectLst/>
                <a:latin typeface="Arial" panose="020B0604020202020204" pitchFamily="34" charset="0"/>
                <a:ea typeface="Times New Roman" panose="02020603050405020304" pitchFamily="18" charset="0"/>
                <a:cs typeface="Arial" panose="020B0604020202020204" pitchFamily="34" charset="0"/>
                <a:hlinkClick r:id="rId2"/>
              </a:rPr>
              <a:t>https://waikato.github.io/weka-wiki/documentation/</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30000"/>
              </a:lnSpc>
            </a:pP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30000"/>
              </a:lnSpc>
            </a:pP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lgn="just">
              <a:lnSpc>
                <a:spcPct val="130000"/>
              </a:lnSpc>
              <a:spcBef>
                <a:spcPts val="0"/>
              </a:spcBef>
              <a:spcAft>
                <a:spcPts val="0"/>
              </a:spcAft>
            </a:pP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8" name="Grafik 7">
            <a:extLst>
              <a:ext uri="{FF2B5EF4-FFF2-40B4-BE49-F238E27FC236}">
                <a16:creationId xmlns:a16="http://schemas.microsoft.com/office/drawing/2014/main" id="{673C0267-D564-90B8-5474-DB432786785D}"/>
              </a:ext>
            </a:extLst>
          </p:cNvPr>
          <p:cNvPicPr>
            <a:picLocks noChangeAspect="1"/>
          </p:cNvPicPr>
          <p:nvPr/>
        </p:nvPicPr>
        <p:blipFill>
          <a:blip r:embed="rId3"/>
          <a:stretch>
            <a:fillRect/>
          </a:stretch>
        </p:blipFill>
        <p:spPr>
          <a:xfrm>
            <a:off x="10192495" y="320910"/>
            <a:ext cx="1850541" cy="450132"/>
          </a:xfrm>
          <a:prstGeom prst="rect">
            <a:avLst/>
          </a:prstGeom>
        </p:spPr>
      </p:pic>
    </p:spTree>
    <p:extLst>
      <p:ext uri="{BB962C8B-B14F-4D97-AF65-F5344CB8AC3E}">
        <p14:creationId xmlns:p14="http://schemas.microsoft.com/office/powerpoint/2010/main" val="448056080"/>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855</Words>
  <Application>Microsoft Office PowerPoint</Application>
  <PresentationFormat>Breitbild</PresentationFormat>
  <Paragraphs>57</Paragraphs>
  <Slides>7</Slides>
  <Notes>0</Notes>
  <HiddenSlides>0</HiddenSlides>
  <MMClips>0</MMClips>
  <ScaleCrop>false</ScaleCrop>
  <HeadingPairs>
    <vt:vector size="6" baseType="variant">
      <vt:variant>
        <vt:lpstr>Verwendete Schriftarten</vt:lpstr>
      </vt:variant>
      <vt:variant>
        <vt:i4>4</vt:i4>
      </vt:variant>
      <vt:variant>
        <vt:lpstr>Design</vt:lpstr>
      </vt:variant>
      <vt:variant>
        <vt:i4>2</vt:i4>
      </vt:variant>
      <vt:variant>
        <vt:lpstr>Folientitel</vt:lpstr>
      </vt:variant>
      <vt:variant>
        <vt:i4>7</vt:i4>
      </vt:variant>
    </vt:vector>
  </HeadingPairs>
  <TitlesOfParts>
    <vt:vector size="13" baseType="lpstr">
      <vt:lpstr>Arial</vt:lpstr>
      <vt:lpstr>Arial Unicode MS</vt:lpstr>
      <vt:lpstr>Calibri</vt:lpstr>
      <vt:lpstr>Calibri Light</vt:lpstr>
      <vt:lpstr>Custom Design</vt:lpstr>
      <vt:lpstr>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Moshir Kyrollos</dc:creator>
  <cp:lastModifiedBy>kike</cp:lastModifiedBy>
  <cp:revision>60</cp:revision>
  <dcterms:created xsi:type="dcterms:W3CDTF">2023-04-18T13:25:54Z</dcterms:created>
  <dcterms:modified xsi:type="dcterms:W3CDTF">2023-06-12T02:43:27Z</dcterms:modified>
</cp:coreProperties>
</file>