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0" d="100"/>
          <a:sy n="70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=""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P3.5-524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Seismic Discrimination between Nuclear explosions and natural earthquakes using multi-Machine learning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endParaRPr lang="x-non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S.H.Elkhouly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and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Ghada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Ali (1)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Research Institute of Astronomy and Geophysics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47799"/>
            <a:ext cx="120100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Seismic Discrimination between Nuclear explosions and natural earthquakes using multi-Machine learning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Approaches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 main objectives: 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kernel functions of SVM are applied in the testing method to determine the difference between earthquakes and explosions. The results of the efficiency range are 70% to 95% </a:t>
            </a:r>
            <a:r>
              <a:rPr lang="en-US" sz="1200" kern="100" dirty="0">
                <a:solidFill>
                  <a:srgbClr val="1C1D1E"/>
                </a:solidFill>
                <a:latin typeface="Open Sans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kern="1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Kim </a:t>
            </a: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 al., </a:t>
            </a:r>
            <a:r>
              <a:rPr lang="en-US" kern="1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2020).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Based on our previous results on the methods of discrimination between earthquakes and nuclear explosions, the percentage of discrimination of complexity and spectral ratio parameters are ranging is 70%.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percentage of discrimination of corner frequency of P and S waves is 78% and the percentage of discrimination of body wave magnitude and surface wave magnitude is 84%.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above features are used to automatically discriminate using various machine learning techniques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different data sets, and their effectiveness in classification tasks depending on various factors such as the amount and quality of data, and the features used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improve the classification between earthquakes and nuclear explosions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P3.2-238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Jun.or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access it online on the SnT2023 Conference platform!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70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ME</cp:lastModifiedBy>
  <cp:revision>24</cp:revision>
  <dcterms:created xsi:type="dcterms:W3CDTF">2023-04-18T13:25:54Z</dcterms:created>
  <dcterms:modified xsi:type="dcterms:W3CDTF">2023-06-11T09:33:28Z</dcterms:modified>
</cp:coreProperties>
</file>