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5" d="100"/>
          <a:sy n="65" d="100"/>
        </p:scale>
        <p:origin x="-12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P3.5-887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xmlns="" id="{1F0ECAE0-79BD-21CF-C96D-4DD448C0663E}"/>
              </a:ext>
            </a:extLst>
          </p:cNvPr>
          <p:cNvSpPr txBox="1"/>
          <p:nvPr/>
        </p:nvSpPr>
        <p:spPr>
          <a:xfrm>
            <a:off x="2682932" y="-22679"/>
            <a:ext cx="68261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Frequently used Seismic P Wave Detection and Picking Algorithms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Driss Agliz, </a:t>
            </a:r>
            <a:r>
              <a:rPr lang="fr-F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Abderrahman</a:t>
            </a:r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Atmani</a:t>
            </a:r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El Hassan Ait </a:t>
            </a:r>
            <a:r>
              <a:rPr lang="fr-F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Laasri</a:t>
            </a:r>
            <a:endParaRPr lang="x-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School of Applied Sciences/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 Zohr </a:t>
            </a:r>
            <a:r>
              <a:rPr lang="fr-F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4638" y="1464610"/>
            <a:ext cx="10494379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Different seismic detection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algorithms are compared in order to evaluate their performance and to choose the most suitable one for a specific application. The comparison helps to have a complete understanding of their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characteristics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enables users to choose the most appropriate algorithm for their specific needs, taking into account factors such as accuracy, robustness,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efficiency, reliability and  adaptability.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most commonly used techniques include :</a:t>
            </a:r>
            <a:endParaRPr lang="fr-F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3038" lvl="1" indent="358775" algn="justLow" defTabSz="360000" eaLnBrk="0" fontAlgn="base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Amplitude/energy threshold 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3038" lvl="1" indent="358775" algn="justLow" defTabSz="360000" eaLnBrk="0" fontAlgn="base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Cross-correlation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73038" lvl="1" indent="358775" algn="justLow" defTabSz="360000" eaLnBrk="0" fontAlgn="base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Frequency-based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methods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3038" lvl="1" indent="358775" algn="justLow" defTabSz="360000" eaLnBrk="0" fontAlgn="base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Machine learning 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3038" lvl="1" indent="358775" algn="justLow" defTabSz="360000" eaLnBrk="0" fontAlgn="base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3038" lvl="1" indent="358775" algn="justLow" defTabSz="360000" eaLnBrk="0" fontAlgn="base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3038" lvl="1" indent="358775" algn="justLow" defTabSz="360000" eaLnBrk="0" fontAlgn="base" hangingPunct="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performance of automatic phase detection algorithms can vary depending on factors such as signal-to-noise ratio, source-receiver geometry, and seismic waveform complexity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Figure7ef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6181" y="3008932"/>
            <a:ext cx="6113892" cy="219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135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Agliz</cp:lastModifiedBy>
  <cp:revision>23</cp:revision>
  <dcterms:created xsi:type="dcterms:W3CDTF">2023-04-18T13:25:54Z</dcterms:created>
  <dcterms:modified xsi:type="dcterms:W3CDTF">2023-06-11T14:11:38Z</dcterms:modified>
</cp:coreProperties>
</file>