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0" d="100"/>
          <a:sy n="12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CC26-5CAB-4597-9647-225AAE66C24B}" type="datetimeFigureOut">
              <a:rPr lang="en-AU" smtClean="0"/>
              <a:t>12/06/2023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D5E76-210C-408D-9642-667303871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53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D5E76-210C-408D-9642-66730387104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35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P3.5-388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National Data Centre Experience with the use of NDC-in-a-Box Software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Svetlana Nikolova, Matthew Hoyles, Spiro Spiliopoulos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 Australia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108154" y="1209369"/>
            <a:ext cx="120187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present: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Set-up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system that includes IMS and non-IMS stations;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 and compare result of our NET-VISA automatic location  with VSEL3 and Australian reviewed catalogue;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Examples of events detected by our system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would like to share our experience with other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users and offer our assistance in setting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IDC.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90617" y="6106572"/>
            <a:ext cx="11443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3.5 on 22 of June 2023 10-11 a.m. </a:t>
            </a:r>
            <a:r>
              <a:rPr lang="en-AU" dirty="0" err="1"/>
              <a:t>Zeremoniensaal</a:t>
            </a:r>
            <a:r>
              <a:rPr lang="en-AU" dirty="0"/>
              <a:t> &amp; </a:t>
            </a:r>
            <a:r>
              <a:rPr lang="en-AU" dirty="0" err="1"/>
              <a:t>Marmorsaal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access it online on the SnT2023 Conference platform!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9" y="3225072"/>
            <a:ext cx="5205826" cy="2814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570" y="3225072"/>
            <a:ext cx="4547638" cy="27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118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Svetlana Nikolova</cp:lastModifiedBy>
  <cp:revision>25</cp:revision>
  <dcterms:created xsi:type="dcterms:W3CDTF">2023-04-18T13:25:54Z</dcterms:created>
  <dcterms:modified xsi:type="dcterms:W3CDTF">2023-06-11T19:21:59Z</dcterms:modified>
</cp:coreProperties>
</file>