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 varScale="1">
        <p:scale>
          <a:sx n="101" d="100"/>
          <a:sy n="101" d="100"/>
        </p:scale>
        <p:origin x="11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m texto, mapa, diagrama, atlas&#10;&#10;Descrição gerada automaticamente">
            <a:extLst>
              <a:ext uri="{FF2B5EF4-FFF2-40B4-BE49-F238E27FC236}">
                <a16:creationId xmlns:a16="http://schemas.microsoft.com/office/drawing/2014/main" id="{88435055-6DA4-B050-591F-40BAA7BA1D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4975" t="15612" r="18748" b="7593"/>
          <a:stretch/>
        </p:blipFill>
        <p:spPr>
          <a:xfrm>
            <a:off x="8791575" y="4134488"/>
            <a:ext cx="2657475" cy="2637693"/>
          </a:xfrm>
          <a:prstGeom prst="ellipse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P3.5-721</a:t>
            </a:r>
            <a:endParaRPr lang="en-AT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1975549" y="73794"/>
            <a:ext cx="8547316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2011-2020: A </a:t>
            </a:r>
            <a:r>
              <a:rPr lang="pt-PT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Decade</a:t>
            </a:r>
            <a:r>
              <a:rPr lang="pt-P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Observations</a:t>
            </a:r>
            <a:r>
              <a:rPr lang="pt-P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P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IS42, </a:t>
            </a:r>
            <a:r>
              <a:rPr lang="pt-PT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Azores</a:t>
            </a:r>
            <a:r>
              <a:rPr lang="pt-P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Portugal</a:t>
            </a:r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T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Matos, S., Wallenstein, N.</a:t>
            </a:r>
            <a:endParaRPr lang="en-A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de Investigação em Vulcanologia e Avaliação de Riscos(IVAR)</a:t>
            </a:r>
          </a:p>
        </p:txBody>
      </p:sp>
      <p:pic>
        <p:nvPicPr>
          <p:cNvPr id="8" name="Imagem 7" descr="Uma imagem com texto, captura de ecrã, Saturação de cores, file&#10;&#10;Descrição gerada automaticamente">
            <a:extLst>
              <a:ext uri="{FF2B5EF4-FFF2-40B4-BE49-F238E27FC236}">
                <a16:creationId xmlns:a16="http://schemas.microsoft.com/office/drawing/2014/main" id="{5EB5DB80-DEDA-70F4-B735-2D8A5623A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99478"/>
            <a:ext cx="8458200" cy="4577547"/>
          </a:xfrm>
          <a:prstGeom prst="rect">
            <a:avLst/>
          </a:prstGeom>
        </p:spPr>
      </p:pic>
      <p:pic>
        <p:nvPicPr>
          <p:cNvPr id="7" name="Imagem 6" descr="Uma imagem com mapa, texto, atlas, Mundo&#10;&#10;Descrição gerada automaticamente">
            <a:extLst>
              <a:ext uri="{FF2B5EF4-FFF2-40B4-BE49-F238E27FC236}">
                <a16:creationId xmlns:a16="http://schemas.microsoft.com/office/drawing/2014/main" id="{D777262B-CD2A-2874-10B5-BA9EFB66C2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2" t="68471" r="77401" b="2084"/>
          <a:stretch/>
        </p:blipFill>
        <p:spPr>
          <a:xfrm>
            <a:off x="8791575" y="1311245"/>
            <a:ext cx="2714625" cy="2689255"/>
          </a:xfrm>
          <a:prstGeom prst="ellipse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2B7546A1-FFF7-CE3E-5133-5CD28BEB6385}"/>
              </a:ext>
            </a:extLst>
          </p:cNvPr>
          <p:cNvSpPr txBox="1"/>
          <p:nvPr/>
        </p:nvSpPr>
        <p:spPr>
          <a:xfrm>
            <a:off x="1762125" y="1396484"/>
            <a:ext cx="5486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/>
              <a:t>10 years analysis of IS42 data catalogue</a:t>
            </a:r>
            <a:endParaRPr lang="pt-PT" sz="2400" b="1" dirty="0"/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3725</TotalTime>
  <Words>40</Words>
  <Application>Microsoft Office PowerPoint</Application>
  <PresentationFormat>Ecrã Panorâmico</PresentationFormat>
  <Paragraphs>6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Sandro B. Matos</cp:lastModifiedBy>
  <cp:revision>26</cp:revision>
  <dcterms:created xsi:type="dcterms:W3CDTF">2023-04-18T13:25:54Z</dcterms:created>
  <dcterms:modified xsi:type="dcterms:W3CDTF">2023-06-11T19:56:28Z</dcterms:modified>
</cp:coreProperties>
</file>