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4664"/>
  </p:normalViewPr>
  <p:slideViewPr>
    <p:cSldViewPr snapToGrid="0">
      <p:cViewPr varScale="1">
        <p:scale>
          <a:sx n="139" d="100"/>
          <a:sy n="139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P3.5-167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Advances in Automated and Event-of-Interest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Infrasonic Events</a:t>
            </a:r>
            <a:endParaRPr lang="en-A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Blom, Jeremy Webster, and Jordan Bishop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Alamos National Laboratory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1E5A9-9BD0-E00F-7DA4-7454F66C6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81" y="3473266"/>
            <a:ext cx="5304137" cy="27699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1930F-3F48-0D9A-FDA4-82A99D82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18" y="1164942"/>
            <a:ext cx="6594282" cy="40282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3B089C-AF7C-50C8-28F0-8DC61BA57E6F}"/>
              </a:ext>
            </a:extLst>
          </p:cNvPr>
          <p:cNvGrpSpPr/>
          <p:nvPr/>
        </p:nvGrpSpPr>
        <p:grpSpPr>
          <a:xfrm>
            <a:off x="11028458" y="5120191"/>
            <a:ext cx="980207" cy="1258492"/>
            <a:chOff x="8664338" y="1188000"/>
            <a:chExt cx="1103782" cy="1371940"/>
          </a:xfrm>
        </p:grpSpPr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1C58BD1E-4128-2C75-049F-FE537301E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3308" y="1188000"/>
              <a:ext cx="945842" cy="9490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1DDD62-3069-CA40-4678-3F13FB301211}"/>
                </a:ext>
              </a:extLst>
            </p:cNvPr>
            <p:cNvSpPr txBox="1"/>
            <p:nvPr/>
          </p:nvSpPr>
          <p:spPr>
            <a:xfrm>
              <a:off x="8664338" y="2137877"/>
              <a:ext cx="1103782" cy="42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Download InfraPy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9F168C-2F85-999D-B9E1-FA91EA8166CF}"/>
              </a:ext>
            </a:extLst>
          </p:cNvPr>
          <p:cNvSpPr txBox="1"/>
          <p:nvPr/>
        </p:nvSpPr>
        <p:spPr>
          <a:xfrm>
            <a:off x="293581" y="1164942"/>
            <a:ext cx="5407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Highlights of recent capability development in the InfraPy signal analysis Python software suite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Generalized data ingestion methods (local files, FDSN, database)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Graphical User Interface (</a:t>
            </a:r>
            <a:r>
              <a:rPr lang="en-US" dirty="0" err="1"/>
              <a:t>InfraView</a:t>
            </a:r>
            <a:r>
              <a:rPr lang="en-US" dirty="0"/>
              <a:t>), command line interface, and import for script/notebook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analysis of the Tonga </a:t>
            </a:r>
            <a:r>
              <a:rPr lang="en-US" dirty="0" err="1"/>
              <a:t>Hunga</a:t>
            </a:r>
            <a:r>
              <a:rPr lang="en-US" dirty="0"/>
              <a:t> eruption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47595B-C4F4-4C44-013D-C1798F31B041}"/>
              </a:ext>
            </a:extLst>
          </p:cNvPr>
          <p:cNvSpPr txBox="1"/>
          <p:nvPr/>
        </p:nvSpPr>
        <p:spPr>
          <a:xfrm>
            <a:off x="5589884" y="5042349"/>
            <a:ext cx="5438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 of recent investigations of machine learning for infrasound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Categorization using array processing results (coherence and direction of arrival)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Comparison with Adaptive Fisher Detector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101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Blom, Philip Stephen</cp:lastModifiedBy>
  <cp:revision>22</cp:revision>
  <dcterms:created xsi:type="dcterms:W3CDTF">2023-04-18T13:25:54Z</dcterms:created>
  <dcterms:modified xsi:type="dcterms:W3CDTF">2023-06-08T19:30:50Z</dcterms:modified>
</cp:coreProperties>
</file>