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1" d="100"/>
          <a:sy n="61" d="100"/>
        </p:scale>
        <p:origin x="1020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63177-6319-4685-8A93-01A7DBA8207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91B41-4558-4F72-9ACC-2C72DBBE7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91B41-4558-4F72-9ACC-2C72DBBE79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3" y="26169"/>
            <a:ext cx="85858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and Simulation of Improved Seismic Data using Adaptive Processing by National Data Centre Iraq</a:t>
            </a:r>
            <a:endParaRPr lang="ar-IQ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Yasameen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Hameed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Shamkhi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Iraqi National Monitoring Authority (INMA)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0869035" y="83847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P3.5-529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277914" y="65377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P3.5-529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260" y="6348009"/>
            <a:ext cx="111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would be my pleasure to invite you to attend my e-poster presentation during sessions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P3.5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this date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27" y="1139717"/>
            <a:ext cx="11962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our benefit from IMS data and IDC products and non IMS data (IRIS) we used artificial intelligence algorithms (LSTM, CNN, MLP, and SVM)  for earthquake detection and fast  analyzed.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data of  Arabian sea event  on 23 November 2022 and  Turkey event on 26 October 2022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this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09491-D6DD-0BD2-98CC-87D5AF9E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4739"/>
            <a:ext cx="2257321" cy="1577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9902" y="3899663"/>
            <a:ext cx="24048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Arabian sea Event- IRIS stations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853800-8A01-3B65-6A81-DAD803A99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552" y="2466119"/>
            <a:ext cx="2415974" cy="1360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9235" y="3885279"/>
            <a:ext cx="2051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Turkey Event- IRIS stations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784F9-2D94-1849-0FEC-C59EB7839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871" y="2452480"/>
            <a:ext cx="3037559" cy="15041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67841" y="4023778"/>
            <a:ext cx="2025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Turkey Event- IMS stations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CCAA61-A8D0-E219-A56B-6C91C11A5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419" y="2372725"/>
            <a:ext cx="2405249" cy="18039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21453" y="4218460"/>
            <a:ext cx="2133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Arabian sea Event- IMS station(HA1)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C075D1-D867-33A4-C388-0D63FB1A6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453" y="4767580"/>
            <a:ext cx="2270160" cy="1509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055DB-4BB8-C62C-42F8-5216BDB1B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6600" y="2415035"/>
            <a:ext cx="2613293" cy="195997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260910" y="4296572"/>
            <a:ext cx="2931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Arabian sea event-IMS seismic stations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17F36F-C7E8-3376-8CBE-028A383604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064" y="4651683"/>
            <a:ext cx="2249608" cy="1687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75E0CB-3AEA-B778-546F-5326E857C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692" y="4375005"/>
            <a:ext cx="2356530" cy="1767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53C34-E93E-1002-34CF-6AB6E32DCD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7502" y="4573571"/>
            <a:ext cx="2501410" cy="15688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5DF249-6FE3-D288-EAAA-7CF4CCE918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9844" y="4449292"/>
            <a:ext cx="2238300" cy="16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131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Maher</cp:lastModifiedBy>
  <cp:revision>35</cp:revision>
  <dcterms:created xsi:type="dcterms:W3CDTF">2023-04-18T13:25:54Z</dcterms:created>
  <dcterms:modified xsi:type="dcterms:W3CDTF">2023-06-11T20:47:28Z</dcterms:modified>
</cp:coreProperties>
</file>