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4" d="100"/>
          <a:sy n="104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u-H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u-H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 Event Discrimination with Machine Learning Techniques at the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Piszkés-tető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Infrasound Array, Hungary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Marcell Pásztor</a:t>
            </a:r>
            <a:r>
              <a:rPr lang="hu-HU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István Bondár</a:t>
            </a:r>
            <a:r>
              <a:rPr lang="hu-HU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hu-HU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 </a:t>
            </a:r>
            <a:r>
              <a:rPr lang="en-US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Eötvös </a:t>
            </a:r>
            <a:r>
              <a:rPr lang="en-US" sz="1200" b="0" i="0" u="none" strike="noStrike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Loránd</a:t>
            </a:r>
            <a:r>
              <a:rPr lang="en-US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University</a:t>
            </a:r>
            <a:r>
              <a:rPr lang="hu-HU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2 I</a:t>
            </a:r>
            <a:r>
              <a:rPr lang="en-US" sz="1200" b="0" i="0" u="none" strike="noStrike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nst</a:t>
            </a:r>
            <a:r>
              <a:rPr lang="hu-HU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for Geological and Geochemical Res</a:t>
            </a:r>
            <a:r>
              <a:rPr lang="hu-HU" sz="1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hu-HU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3 </a:t>
            </a:r>
            <a:r>
              <a:rPr lang="en-US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Inst</a:t>
            </a:r>
            <a:r>
              <a:rPr lang="hu-HU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of Earth Physics and Space</a:t>
            </a:r>
            <a:r>
              <a:rPr lang="en-US" sz="14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Science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Kép 4" descr="A képen szöveg, képernyőkép, tér, Téglalap látható&#10;&#10;Automatikusan generált leírás">
            <a:extLst>
              <a:ext uri="{FF2B5EF4-FFF2-40B4-BE49-F238E27FC236}">
                <a16:creationId xmlns:a16="http://schemas.microsoft.com/office/drawing/2014/main" id="{65BBC7F8-DD2C-F144-AF7F-1233A3569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65" y="1269298"/>
            <a:ext cx="5538625" cy="5562533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C460DFC3-44C2-8ACD-EAF9-49793008AC80}"/>
              </a:ext>
            </a:extLst>
          </p:cNvPr>
          <p:cNvSpPr txBox="1"/>
          <p:nvPr/>
        </p:nvSpPr>
        <p:spPr>
          <a:xfrm>
            <a:off x="6096000" y="2041236"/>
            <a:ext cx="609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14,000 labelled infrasound (PMCC) detections from quarry blasts, storms and a power plant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Time-domain, frequency-domain and PMCC related features were extracted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Training Random Forest and Support Vector Machines to separate the three sources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Good separation between the three classes was found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92</Words>
  <Application>Microsoft Office PowerPoint</Application>
  <PresentationFormat>Szélesvásznú</PresentationFormat>
  <Paragraphs>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Marcell Pásztor</cp:lastModifiedBy>
  <cp:revision>23</cp:revision>
  <dcterms:created xsi:type="dcterms:W3CDTF">2023-04-18T13:25:54Z</dcterms:created>
  <dcterms:modified xsi:type="dcterms:W3CDTF">2023-06-09T13:48:59Z</dcterms:modified>
</cp:coreProperties>
</file>