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17" d="100"/>
          <a:sy n="117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tiff"/><Relationship Id="rId4" Type="http://schemas.openxmlformats.org/officeDocument/2006/relationships/image" Target="../media/image5.tif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62BBB44-DA1C-2F12-0E9B-C09B45FA461A}"/>
              </a:ext>
            </a:extLst>
          </p:cNvPr>
          <p:cNvSpPr/>
          <p:nvPr/>
        </p:nvSpPr>
        <p:spPr>
          <a:xfrm>
            <a:off x="9063208" y="1677314"/>
            <a:ext cx="2917777" cy="46892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4EAA77-5CAF-BD91-761B-96EA3BC96F9A}"/>
              </a:ext>
            </a:extLst>
          </p:cNvPr>
          <p:cNvSpPr txBox="1">
            <a:spLocks/>
          </p:cNvSpPr>
          <p:nvPr/>
        </p:nvSpPr>
        <p:spPr>
          <a:xfrm>
            <a:off x="9499414" y="1604710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tool is now driven in a Python GUI with time, channel, component and filtering options.  Updates to the GUI will include the recently developed randomization approach for large N arrays.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B89F405-C1F3-C794-4565-AF23345A74F9}"/>
              </a:ext>
            </a:extLst>
          </p:cNvPr>
          <p:cNvSpPr/>
          <p:nvPr/>
        </p:nvSpPr>
        <p:spPr>
          <a:xfrm>
            <a:off x="5193380" y="1704924"/>
            <a:ext cx="3874378" cy="46892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801E182-75DD-61EE-23B9-E472C43AF44A}"/>
              </a:ext>
            </a:extLst>
          </p:cNvPr>
          <p:cNvSpPr/>
          <p:nvPr/>
        </p:nvSpPr>
        <p:spPr>
          <a:xfrm>
            <a:off x="2710224" y="1704924"/>
            <a:ext cx="2485293" cy="46892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D4D4571-5908-7560-49FA-E925646B5FB0}"/>
              </a:ext>
            </a:extLst>
          </p:cNvPr>
          <p:cNvSpPr/>
          <p:nvPr/>
        </p:nvSpPr>
        <p:spPr>
          <a:xfrm>
            <a:off x="211015" y="1723292"/>
            <a:ext cx="2485293" cy="46892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3.5-168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A Python Tool for Evaluating Transient Noise on Seismic Array Components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Rowe and Clara Stanbury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and Environmental Sciences, Los Alamos National Laboratory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883E40-B132-812E-9F24-C9B226688EB5}"/>
              </a:ext>
            </a:extLst>
          </p:cNvPr>
          <p:cNvSpPr txBox="1">
            <a:spLocks/>
          </p:cNvSpPr>
          <p:nvPr/>
        </p:nvSpPr>
        <p:spPr>
          <a:xfrm>
            <a:off x="428717" y="4529694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building a tool to to identify intermittent noise on seismic array channels to improve the integrity of automated analysis methods.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05E6C6-6C78-2198-5747-F5355B07FDC5}"/>
              </a:ext>
            </a:extLst>
          </p:cNvPr>
          <p:cNvSpPr txBox="1">
            <a:spLocks/>
          </p:cNvSpPr>
          <p:nvPr/>
        </p:nvSpPr>
        <p:spPr>
          <a:xfrm>
            <a:off x="2963679" y="1450046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time-varying singular value decomposition of array components, using a jackknifing approach, identifies dynamically changing outliers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D14ECB-071F-DC8D-B9E3-E19E61295DA5}"/>
              </a:ext>
            </a:extLst>
          </p:cNvPr>
          <p:cNvSpPr txBox="1">
            <a:spLocks/>
          </p:cNvSpPr>
          <p:nvPr/>
        </p:nvSpPr>
        <p:spPr>
          <a:xfrm>
            <a:off x="6035359" y="3930394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Preliminary tests demonstrate successful reporting of anomalies and identification of the problematic channel, both via dynamic K-means clustering and iterative randomized jackknifing applied to large N arrays.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54F9E-F469-6003-C63E-9D55F64AD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9" y="2086036"/>
            <a:ext cx="1619491" cy="1430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1B46F-1D41-81B6-3F35-6A029E41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2" y="3670930"/>
            <a:ext cx="2086776" cy="106343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46CC156-03D6-9588-3445-96803913D922}"/>
              </a:ext>
            </a:extLst>
          </p:cNvPr>
          <p:cNvGrpSpPr/>
          <p:nvPr/>
        </p:nvGrpSpPr>
        <p:grpSpPr>
          <a:xfrm>
            <a:off x="3051934" y="3221173"/>
            <a:ext cx="1711927" cy="1601515"/>
            <a:chOff x="5240064" y="2587248"/>
            <a:chExt cx="1319604" cy="11107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34D904-ED68-794A-057A-2DF329B6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064" y="2587248"/>
              <a:ext cx="1319604" cy="11107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E24475-4D4D-596C-60CA-6C401D4A9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55" y="2636595"/>
              <a:ext cx="646333" cy="525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CB9C38-44D4-7140-A63F-F1666B02D318}"/>
              </a:ext>
            </a:extLst>
          </p:cNvPr>
          <p:cNvGrpSpPr/>
          <p:nvPr/>
        </p:nvGrpSpPr>
        <p:grpSpPr>
          <a:xfrm>
            <a:off x="3123705" y="4963505"/>
            <a:ext cx="1595326" cy="750874"/>
            <a:chOff x="4025327" y="3721973"/>
            <a:chExt cx="2232152" cy="96141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6BF7BD-63BC-0725-4CAB-6EF2C13FD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0" t="7201" r="9081" b="10842"/>
            <a:stretch/>
          </p:blipFill>
          <p:spPr>
            <a:xfrm flipV="1">
              <a:off x="4025327" y="4118950"/>
              <a:ext cx="2232152" cy="56443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4FBB27B-E2E1-E42B-0CB9-6C27AAE7C217}"/>
                </a:ext>
              </a:extLst>
            </p:cNvPr>
            <p:cNvGrpSpPr/>
            <p:nvPr/>
          </p:nvGrpSpPr>
          <p:grpSpPr>
            <a:xfrm>
              <a:off x="4114406" y="3721973"/>
              <a:ext cx="1229960" cy="433481"/>
              <a:chOff x="4474308" y="4324689"/>
              <a:chExt cx="1229960" cy="43348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3596658-5559-CA48-BCEE-B4B9923ABC55}"/>
                  </a:ext>
                </a:extLst>
              </p:cNvPr>
              <p:cNvGrpSpPr/>
              <p:nvPr/>
            </p:nvGrpSpPr>
            <p:grpSpPr>
              <a:xfrm>
                <a:off x="4474308" y="4421171"/>
                <a:ext cx="63255" cy="205873"/>
                <a:chOff x="4588290" y="4781947"/>
                <a:chExt cx="63255" cy="205873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635BE8E-632B-424D-BC82-5F8DB91AC8AA}"/>
                    </a:ext>
                  </a:extLst>
                </p:cNvPr>
                <p:cNvSpPr/>
                <p:nvPr/>
              </p:nvSpPr>
              <p:spPr>
                <a:xfrm>
                  <a:off x="4588290" y="4781947"/>
                  <a:ext cx="63254" cy="60219"/>
                </a:xfrm>
                <a:prstGeom prst="rect">
                  <a:avLst/>
                </a:prstGeom>
                <a:solidFill>
                  <a:srgbClr val="09198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F2DE157-264A-AA5F-DF3A-21322577996E}"/>
                    </a:ext>
                  </a:extLst>
                </p:cNvPr>
                <p:cNvSpPr/>
                <p:nvPr/>
              </p:nvSpPr>
              <p:spPr>
                <a:xfrm>
                  <a:off x="4588290" y="4927601"/>
                  <a:ext cx="63255" cy="60219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7EA9DD-E4C4-1522-8287-D7896587A273}"/>
                  </a:ext>
                </a:extLst>
              </p:cNvPr>
              <p:cNvSpPr txBox="1"/>
              <p:nvPr/>
            </p:nvSpPr>
            <p:spPr>
              <a:xfrm>
                <a:off x="4575817" y="4324689"/>
                <a:ext cx="1128451" cy="43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Group 0</a:t>
                </a:r>
              </a:p>
              <a:p>
                <a:r>
                  <a:rPr lang="en-US" sz="800" dirty="0"/>
                  <a:t>Group 1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B509FA-7098-BDFA-B256-B917D03175BD}"/>
              </a:ext>
            </a:extLst>
          </p:cNvPr>
          <p:cNvGrpSpPr/>
          <p:nvPr/>
        </p:nvGrpSpPr>
        <p:grpSpPr>
          <a:xfrm>
            <a:off x="5283772" y="2379785"/>
            <a:ext cx="3729316" cy="1515567"/>
            <a:chOff x="3113539" y="981538"/>
            <a:chExt cx="3229595" cy="15902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FC9A19-D94B-1C3E-57BB-58B00A46B55B}"/>
                </a:ext>
              </a:extLst>
            </p:cNvPr>
            <p:cNvGrpSpPr/>
            <p:nvPr/>
          </p:nvGrpSpPr>
          <p:grpSpPr>
            <a:xfrm>
              <a:off x="3113539" y="981538"/>
              <a:ext cx="3229595" cy="1590213"/>
              <a:chOff x="43619245" y="5672830"/>
              <a:chExt cx="7509956" cy="3122804"/>
            </a:xfrm>
          </p:grpSpPr>
          <p:pic>
            <p:nvPicPr>
              <p:cNvPr id="26" name="Picture 25" descr="Chart&#10;&#10;Description automatically generated">
                <a:extLst>
                  <a:ext uri="{FF2B5EF4-FFF2-40B4-BE49-F238E27FC236}">
                    <a16:creationId xmlns:a16="http://schemas.microsoft.com/office/drawing/2014/main" id="{95F83E93-1ECD-EC01-6D2A-896C0A8F1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19245" y="5672830"/>
                <a:ext cx="4159010" cy="3119258"/>
              </a:xfrm>
              <a:prstGeom prst="rect">
                <a:avLst/>
              </a:prstGeom>
            </p:spPr>
          </p:pic>
          <p:pic>
            <p:nvPicPr>
              <p:cNvPr id="27" name="Picture 26" descr="Chart, histogram&#10;&#10;Description automatically generated">
                <a:extLst>
                  <a:ext uri="{FF2B5EF4-FFF2-40B4-BE49-F238E27FC236}">
                    <a16:creationId xmlns:a16="http://schemas.microsoft.com/office/drawing/2014/main" id="{125F351D-4C7E-28DC-6A05-AA86EF39DB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6323"/>
              <a:stretch/>
            </p:blipFill>
            <p:spPr>
              <a:xfrm>
                <a:off x="47228760" y="5672830"/>
                <a:ext cx="3900441" cy="3122804"/>
              </a:xfrm>
              <a:prstGeom prst="rect">
                <a:avLst/>
              </a:prstGeom>
            </p:spPr>
          </p:pic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2B2C616-62A8-49D5-983B-07ED34BF92E3}"/>
                </a:ext>
              </a:extLst>
            </p:cNvPr>
            <p:cNvCxnSpPr/>
            <p:nvPr/>
          </p:nvCxnSpPr>
          <p:spPr>
            <a:xfrm>
              <a:off x="4831891" y="1583143"/>
              <a:ext cx="94696" cy="2933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6A1D42-B40D-F405-C4D8-7F19265F68F6}"/>
                </a:ext>
              </a:extLst>
            </p:cNvPr>
            <p:cNvSpPr txBox="1"/>
            <p:nvPr/>
          </p:nvSpPr>
          <p:spPr>
            <a:xfrm>
              <a:off x="4760050" y="1441713"/>
              <a:ext cx="4269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69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A7F54B7-9A0B-DAD2-0B60-A39BF7214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2820" y="3498345"/>
            <a:ext cx="2672820" cy="19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137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Rowe, Charlotte</cp:lastModifiedBy>
  <cp:revision>22</cp:revision>
  <dcterms:created xsi:type="dcterms:W3CDTF">2023-04-18T13:25:54Z</dcterms:created>
  <dcterms:modified xsi:type="dcterms:W3CDTF">2023-06-09T20:57:06Z</dcterms:modified>
</cp:coreProperties>
</file>