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P3.5-319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6CB3-AA88-1BE1-53FF-4B23ED246EBE}"/>
              </a:ext>
            </a:extLst>
          </p:cNvPr>
          <p:cNvSpPr txBox="1"/>
          <p:nvPr/>
        </p:nvSpPr>
        <p:spPr>
          <a:xfrm>
            <a:off x="2061274" y="26169"/>
            <a:ext cx="8547316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Extending Utah models for event discrimination to the broader US with semi-supervised learning</a:t>
            </a:r>
          </a:p>
          <a:p>
            <a:pPr algn="ctr"/>
            <a:endParaRPr lang="en-AT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Linville</a:t>
            </a:r>
            <a:r>
              <a:rPr lang="en-US" sz="12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,Jorge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Garcia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Rhiannon Vieceli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T" sz="1200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Laboratories, Albuquerque, New Mexico USA</a:t>
            </a:r>
            <a:endParaRPr lang="en-AT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985B7-F10C-CC74-BB31-C21184F7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593" y="1605745"/>
            <a:ext cx="2318162" cy="2445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FFF3F-7E7C-F3BA-7235-CF8DF833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95" y="1867355"/>
            <a:ext cx="3936073" cy="2184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2EC02-E5D3-D5E9-73E2-BE20CA23F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5923"/>
            <a:ext cx="3677996" cy="2255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4CDCA-60D2-6F21-5387-5B50C25B18D7}"/>
              </a:ext>
            </a:extLst>
          </p:cNvPr>
          <p:cNvSpPr txBox="1"/>
          <p:nvPr/>
        </p:nvSpPr>
        <p:spPr>
          <a:xfrm>
            <a:off x="2717968" y="1586183"/>
            <a:ext cx="320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Catalog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DB237-B165-E48D-E66B-BB9399BB2040}"/>
              </a:ext>
            </a:extLst>
          </p:cNvPr>
          <p:cNvSpPr txBox="1"/>
          <p:nvPr/>
        </p:nvSpPr>
        <p:spPr>
          <a:xfrm>
            <a:off x="7449788" y="1631462"/>
            <a:ext cx="359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Catalog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634B0-5AA8-A534-E4B9-9F63C4751C32}"/>
              </a:ext>
            </a:extLst>
          </p:cNvPr>
          <p:cNvSpPr txBox="1"/>
          <p:nvPr/>
        </p:nvSpPr>
        <p:spPr>
          <a:xfrm>
            <a:off x="10527332" y="1393832"/>
            <a:ext cx="1524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Catalog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9F853-F9CA-1C31-3744-9C0835D13E55}"/>
              </a:ext>
            </a:extLst>
          </p:cNvPr>
          <p:cNvSpPr txBox="1"/>
          <p:nvPr/>
        </p:nvSpPr>
        <p:spPr>
          <a:xfrm>
            <a:off x="1009227" y="4326417"/>
            <a:ext cx="10032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so many different seismic catalogs that have different characteristics and geographic coverage, what is the best way to use each of them in event discrimination over broad scales?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We want prediction models that are generally competent across the continental U.S.</a:t>
            </a:r>
          </a:p>
          <a:p>
            <a:pPr marL="342900" indent="-342900">
              <a:buAutoNum type="arabicPeriod"/>
            </a:pPr>
            <a:r>
              <a:rPr lang="en-US" dirty="0"/>
              <a:t>We want models to have credible and useful knowledge of their predictive confidence and to be able to abstaining from decisions when appropriate. </a:t>
            </a:r>
          </a:p>
          <a:p>
            <a:pPr marL="342900" indent="-342900">
              <a:buAutoNum type="arabicPeriod"/>
            </a:pPr>
            <a:r>
              <a:rPr lang="en-US" dirty="0"/>
              <a:t>This work suggests that combining all the data together and training a large model may not be as useful as decision fusion from individual models.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7828EB-5DB6-A509-4455-C66B63180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87" y="1219396"/>
            <a:ext cx="2118002" cy="3018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AB931C-B894-28D6-9DDD-9285832E2EB0}"/>
              </a:ext>
            </a:extLst>
          </p:cNvPr>
          <p:cNvSpPr txBox="1"/>
          <p:nvPr/>
        </p:nvSpPr>
        <p:spPr>
          <a:xfrm>
            <a:off x="244975" y="1523635"/>
            <a:ext cx="2290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Earthquakes | Explosions | Exotics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138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linville, Lisa</cp:lastModifiedBy>
  <cp:revision>22</cp:revision>
  <dcterms:created xsi:type="dcterms:W3CDTF">2023-04-18T13:25:54Z</dcterms:created>
  <dcterms:modified xsi:type="dcterms:W3CDTF">2023-06-15T17:50:14Z</dcterms:modified>
</cp:coreProperties>
</file>