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70" d="100"/>
          <a:sy n="70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11/06/2023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11/06/2023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11/06/2023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11/06/2023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11/06/2023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11/06/2023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11/06/2023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11/06/2023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11/06/2023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11/06/2023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t>11/06/2023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t>‹N°›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xmlns="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xmlns="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7.jpe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P3.5-758</a:t>
            </a:r>
            <a:endParaRPr lang="x-none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1F0ECAE0-79BD-21CF-C96D-4DD448C0663E}"/>
              </a:ext>
            </a:extLst>
          </p:cNvPr>
          <p:cNvSpPr txBox="1"/>
          <p:nvPr/>
        </p:nvSpPr>
        <p:spPr>
          <a:xfrm>
            <a:off x="2149445" y="10015"/>
            <a:ext cx="8291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seismic events using a cross-correlation based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</a:p>
          <a:p>
            <a:pPr algn="ctr"/>
            <a:r>
              <a:rPr lang="fr-FR" dirty="0" smtClean="0"/>
              <a:t> 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Atmani</a:t>
            </a:r>
            <a:r>
              <a:rPr lang="fr-FR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E.H. Ait </a:t>
            </a:r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Laasri</a:t>
            </a:r>
            <a:r>
              <a:rPr lang="fr-FR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Agliz</a:t>
            </a:r>
            <a:r>
              <a:rPr lang="fr-FR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E. Akhouayri</a:t>
            </a:r>
            <a:r>
              <a:rPr lang="fr-FR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fr-FR" sz="1400" dirty="0"/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1,2,3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GEMS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Laboratory, National School of Applied Sciences,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Zohr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University, Agadir,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Morocco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LETSMP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of Sciences,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Zohr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University, Agadir, Morocco </a:t>
            </a:r>
            <a:endParaRPr lang="x-non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 descr="Figure8-1.t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86909" y="4244065"/>
            <a:ext cx="2224862" cy="1771001"/>
          </a:xfrm>
          <a:prstGeom prst="rect">
            <a:avLst/>
          </a:prstGeom>
        </p:spPr>
      </p:pic>
      <p:pic>
        <p:nvPicPr>
          <p:cNvPr id="12" name="Image 11" descr="Figure3_MNCC_whole_Llaima_databaseV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7459" y="4248580"/>
            <a:ext cx="2211992" cy="177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lèche vers le bas 12"/>
          <p:cNvSpPr/>
          <p:nvPr/>
        </p:nvSpPr>
        <p:spPr>
          <a:xfrm rot="21439239">
            <a:off x="3441780" y="6114877"/>
            <a:ext cx="380240" cy="430468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fr-FR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lèche vers le bas 13"/>
          <p:cNvSpPr/>
          <p:nvPr/>
        </p:nvSpPr>
        <p:spPr>
          <a:xfrm rot="21439239">
            <a:off x="8209219" y="6116014"/>
            <a:ext cx="380240" cy="430468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fr-FR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66220" y="5214764"/>
                <a:ext cx="2306081" cy="600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𝑀𝑁𝐶𝐶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𝑢𝑣</m:t>
                          </m:r>
                        </m:sub>
                      </m:sSub>
                      <m:r>
                        <a:rPr lang="fr-FR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  <m:r>
                                <a:rPr lang="fr-FR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  <m:t>𝑢𝑣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fun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𝑢𝑢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𝑣𝑣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fr-FR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20" y="5214764"/>
                <a:ext cx="2306081" cy="6008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9578875" y="5101098"/>
                <a:ext cx="2470356" cy="600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𝑀𝑁𝐶𝐶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𝑈𝑉</m:t>
                          </m:r>
                        </m:sub>
                      </m:sSub>
                      <m:r>
                        <a:rPr lang="fr-FR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  <m:r>
                                <a:rPr lang="fr-FR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fr-FR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𝑈𝑉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fun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fr-F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8875" y="5101098"/>
                <a:ext cx="2470356" cy="60087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2472301" y="6558051"/>
            <a:ext cx="23423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Global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accuracy of 59,7%</a:t>
            </a:r>
            <a:endParaRPr lang="en-GB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68914" y="6516641"/>
            <a:ext cx="24416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Global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accuracy of </a:t>
            </a: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92,48%</a:t>
            </a:r>
            <a:endParaRPr lang="en-GB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24664" y="1173876"/>
            <a:ext cx="1857388" cy="307777"/>
          </a:xfrm>
          <a:prstGeom prst="rect">
            <a:avLst/>
          </a:prstGeom>
          <a:solidFill>
            <a:srgbClr val="99FF66"/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 Domain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84893" y="1151840"/>
            <a:ext cx="2428892" cy="307777"/>
          </a:xfrm>
          <a:prstGeom prst="rect">
            <a:avLst/>
          </a:prstGeom>
          <a:solidFill>
            <a:srgbClr val="99FF66"/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Time-Frequency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èche vers le bas 20"/>
          <p:cNvSpPr/>
          <p:nvPr/>
        </p:nvSpPr>
        <p:spPr>
          <a:xfrm rot="16200000">
            <a:off x="5901078" y="2695706"/>
            <a:ext cx="380240" cy="430468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fr-FR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5966" y="1497984"/>
            <a:ext cx="2224861" cy="214171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41706" y="2439402"/>
            <a:ext cx="18854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sampled 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signals 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u(m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GB" sz="1400" dirty="0"/>
          </a:p>
        </p:txBody>
      </p:sp>
      <p:sp>
        <p:nvSpPr>
          <p:cNvPr id="26" name="Rectangle 25"/>
          <p:cNvSpPr/>
          <p:nvPr/>
        </p:nvSpPr>
        <p:spPr>
          <a:xfrm>
            <a:off x="9714602" y="2065418"/>
            <a:ext cx="17251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spectrogram </a:t>
            </a:r>
            <a:r>
              <a:rPr lang="en-US" sz="14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U(</a:t>
            </a:r>
            <a:r>
              <a:rPr lang="en-US" sz="1400" i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n,p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GB" sz="1400" dirty="0"/>
          </a:p>
        </p:txBody>
      </p:sp>
      <p:pic>
        <p:nvPicPr>
          <p:cNvPr id="31" name="Image 30" descr="signal_type.tif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55710" y="1586380"/>
            <a:ext cx="2755755" cy="198598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8660995" y="3667076"/>
            <a:ext cx="18357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2D cross-correlation </a:t>
            </a:r>
            <a:endParaRPr lang="en-GB" sz="1400" dirty="0"/>
          </a:p>
        </p:txBody>
      </p:sp>
      <p:sp>
        <p:nvSpPr>
          <p:cNvPr id="33" name="Rectangle 32"/>
          <p:cNvSpPr/>
          <p:nvPr/>
        </p:nvSpPr>
        <p:spPr>
          <a:xfrm>
            <a:off x="1596167" y="3667076"/>
            <a:ext cx="18357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1D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cross-correlation </a:t>
            </a:r>
            <a:endParaRPr lang="en-GB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/>
              <p:cNvSpPr/>
              <p:nvPr/>
            </p:nvSpPr>
            <p:spPr>
              <a:xfrm>
                <a:off x="9372551" y="2389293"/>
                <a:ext cx="2885662" cy="715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sz="12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fr-FR" sz="12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fr-FR" sz="1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fr-FR" sz="1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fr-FR" sz="1200" i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fr-FR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fr-FR" sz="120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fr-FR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2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d>
                                        <m:dPr>
                                          <m:ctrlPr>
                                            <a:rPr lang="fr-FR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12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  <m:r>
                                        <a:rPr lang="fr-FR" sz="12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fr-FR" sz="1200" i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r-FR" sz="12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fr-FR" sz="1200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fr-FR" sz="12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nary>
                              <m:sSup>
                                <m:sSupPr>
                                  <m:ctrlPr>
                                    <a:rPr lang="fr-FR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fr-FR" sz="12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sz="1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fr-FR" sz="12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fr-FR" sz="12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fr-FR" sz="12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fr-FR" sz="12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fr-FR" sz="1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1200" dirty="0"/>
              </a:p>
            </p:txBody>
          </p:sp>
        </mc:Choice>
        <mc:Fallback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551" y="2389293"/>
                <a:ext cx="2885662" cy="71577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5347956" y="2197599"/>
            <a:ext cx="1643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Short Term Fourier Transform STFT </a:t>
            </a:r>
            <a:endParaRPr lang="en-GB" sz="1400" dirty="0"/>
          </a:p>
        </p:txBody>
      </p:sp>
      <p:sp>
        <p:nvSpPr>
          <p:cNvPr id="36" name="Flèche vers le bas 35"/>
          <p:cNvSpPr/>
          <p:nvPr/>
        </p:nvSpPr>
        <p:spPr>
          <a:xfrm rot="21439239">
            <a:off x="3363264" y="3664259"/>
            <a:ext cx="380240" cy="430468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fr-FR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Flèche vers le bas 36"/>
          <p:cNvSpPr/>
          <p:nvPr/>
        </p:nvSpPr>
        <p:spPr>
          <a:xfrm rot="21439239">
            <a:off x="8209219" y="3636964"/>
            <a:ext cx="380240" cy="430468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fr-FR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337045" y="6126976"/>
            <a:ext cx="12410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Classification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3197</TotalTime>
  <Words>93</Words>
  <Application>Microsoft Office PowerPoint</Application>
  <PresentationFormat>Grand écran</PresentationFormat>
  <Paragraphs>18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Times New Roman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Compte Microsoft</cp:lastModifiedBy>
  <cp:revision>33</cp:revision>
  <dcterms:created xsi:type="dcterms:W3CDTF">2023-04-18T13:25:54Z</dcterms:created>
  <dcterms:modified xsi:type="dcterms:W3CDTF">2023-06-11T20:28:30Z</dcterms:modified>
</cp:coreProperties>
</file>