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n/Igzmjl7r52lnm1xHikZRqvO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T"/>
              <a:t>With a uniform prior of event locations we tend to create a lot more small spurious events. Adding the EDC by itself doesn’t get the best overlap. EDC+UL is also worse than NET-VISA.</a:t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44200" y="234950"/>
            <a:ext cx="1229360" cy="5720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7;p2"/>
          <p:cNvGrpSpPr/>
          <p:nvPr/>
        </p:nvGrpSpPr>
        <p:grpSpPr>
          <a:xfrm>
            <a:off x="10818813" y="803275"/>
            <a:ext cx="1084262" cy="258763"/>
            <a:chOff x="6815" y="506"/>
            <a:chExt cx="683" cy="163"/>
          </a:xfrm>
        </p:grpSpPr>
        <p:sp>
          <p:nvSpPr>
            <p:cNvPr id="8" name="Google Shape;8;p2"/>
            <p:cNvSpPr/>
            <p:nvPr/>
          </p:nvSpPr>
          <p:spPr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6822" y="513"/>
              <a:ext cx="669" cy="149"/>
            </a:xfrm>
            <a:custGeom>
              <a:rect b="b" l="l" r="r" t="t"/>
              <a:pathLst>
                <a:path extrusionOk="0" h="397" w="1849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6815" y="506"/>
              <a:ext cx="683" cy="163"/>
            </a:xfrm>
            <a:custGeom>
              <a:rect b="b" l="l" r="r" t="t"/>
              <a:pathLst>
                <a:path extrusionOk="0" h="435" w="1889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10841064" y="825623"/>
            <a:ext cx="1069383" cy="2443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lang="en-A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lang="en-AT" sz="1100">
                <a:solidFill>
                  <a:schemeClr val="lt1"/>
                </a:solidFill>
              </a:rPr>
              <a:t>3.5-892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2061274" y="26169"/>
            <a:ext cx="85473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T" sz="1600">
                <a:solidFill>
                  <a:schemeClr val="lt1"/>
                </a:solidFill>
              </a:rPr>
              <a:t>The Effects of Uniform Prior and Event Definition Criteria on the NET-VISA Bulletin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T" sz="1600">
                <a:solidFill>
                  <a:schemeClr val="lt1"/>
                </a:solidFill>
              </a:rPr>
              <a:t>Nimar Arora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T" sz="1200">
                <a:solidFill>
                  <a:schemeClr val="lt1"/>
                </a:solidFill>
              </a:rPr>
              <a:t>Bayesian Logic, Inc.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289" y="4764625"/>
            <a:ext cx="3454910" cy="209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 title="Points sco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6850" y="1069975"/>
            <a:ext cx="5975151" cy="369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 title="Points scored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" y="1069975"/>
            <a:ext cx="6102351" cy="37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2023-04-18T13:25:54Z</dcterms:created>
  <dc:creator>Moshir Kyrollos</dc:creator>
</cp:coreProperties>
</file>