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0" d="100"/>
          <a:sy n="120" d="100"/>
        </p:scale>
        <p:origin x="96" y="7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P3.5-408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of the International Monitoring System Seismic Event Location Capability Improvement with Ambient Noise Tomography</a:t>
            </a:r>
            <a:endParaRPr lang="x-non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 Kitov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Mikhail Rozhkov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Yuri Starovoit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endParaRPr lang="x-none" sz="1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CTBTO, ISTI,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AddProject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36440"/>
            <a:ext cx="79568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Event location accuracy improvement is hinged on the knowledge of the velocity model underlying seismic array or local network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our case study we demonstrate feasibility of ambient seismic noise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spatial auto-correlation (SPAC)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horizontal-to-vertical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spectral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(HVSR)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methods  for velocity model restoration underlaying seismic arrays.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HVSR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branch of velocity modeling should be jointly applied with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results for refining of the uppermost  model underlaying the IMS array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Both methods must be used together to compensate the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non-uniqueness of the inversion.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methods are seen promising for enhancement of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regional seismic locations as well as for 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Seismic </a:t>
            </a: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Aftershocks Monitoring System (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4D28FA-71CA-459F-AC59-CBCAD6432B13}"/>
              </a:ext>
            </a:extLst>
          </p:cNvPr>
          <p:cNvGrpSpPr/>
          <p:nvPr/>
        </p:nvGrpSpPr>
        <p:grpSpPr>
          <a:xfrm>
            <a:off x="7206206" y="4668661"/>
            <a:ext cx="4985794" cy="2064435"/>
            <a:chOff x="6583045" y="484005"/>
            <a:chExt cx="5731510" cy="214122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A08CDD-B447-4697-9437-9B6E7004D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045" y="507500"/>
              <a:ext cx="2423795" cy="2117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32E8EB2-F422-4392-88EB-97FA737FA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4185" y="484005"/>
              <a:ext cx="2960370" cy="16833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426" y="1318831"/>
            <a:ext cx="3817618" cy="295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Mikhail Rozhkov</cp:lastModifiedBy>
  <cp:revision>27</cp:revision>
  <dcterms:created xsi:type="dcterms:W3CDTF">2023-04-18T13:25:54Z</dcterms:created>
  <dcterms:modified xsi:type="dcterms:W3CDTF">2023-06-06T15:13:48Z</dcterms:modified>
</cp:coreProperties>
</file>