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2F9485-D9AE-444D-9977-F7A0ED0BAC7A}" v="1" dt="2023-06-12T22:37:37.4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3"/>
    <p:restoredTop sz="94694"/>
  </p:normalViewPr>
  <p:slideViewPr>
    <p:cSldViewPr snapToGrid="0">
      <p:cViewPr varScale="1">
        <p:scale>
          <a:sx n="121" d="100"/>
          <a:sy n="121" d="100"/>
        </p:scale>
        <p:origin x="10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wers-Luhn, J.R." userId="d77dcb41-675e-4cd1-924c-c80e4ab1ba3b" providerId="ADAL" clId="{F62F9485-D9AE-444D-9977-F7A0ED0BAC7A}"/>
    <pc:docChg chg="modSld">
      <pc:chgData name="Powers-Luhn, J.R." userId="d77dcb41-675e-4cd1-924c-c80e4ab1ba3b" providerId="ADAL" clId="{F62F9485-D9AE-444D-9977-F7A0ED0BAC7A}" dt="2023-06-12T22:37:43.928" v="1" actId="1076"/>
      <pc:docMkLst>
        <pc:docMk/>
      </pc:docMkLst>
      <pc:sldChg chg="addSp modSp mod">
        <pc:chgData name="Powers-Luhn, J.R." userId="d77dcb41-675e-4cd1-924c-c80e4ab1ba3b" providerId="ADAL" clId="{F62F9485-D9AE-444D-9977-F7A0ED0BAC7A}" dt="2023-06-12T22:37:43.928" v="1" actId="1076"/>
        <pc:sldMkLst>
          <pc:docMk/>
          <pc:sldMk cId="607453612" sldId="256"/>
        </pc:sldMkLst>
        <pc:spChg chg="add mod">
          <ac:chgData name="Powers-Luhn, J.R." userId="d77dcb41-675e-4cd1-924c-c80e4ab1ba3b" providerId="ADAL" clId="{F62F9485-D9AE-444D-9977-F7A0ED0BAC7A}" dt="2023-06-12T22:37:43.928" v="1" actId="1076"/>
          <ac:spMkLst>
            <pc:docMk/>
            <pc:sldMk cId="607453612" sldId="256"/>
            <ac:spMk id="2" creationId="{6F4E9003-53FD-76CD-90B7-CA8D84BC3A4D}"/>
          </ac:spMkLst>
        </pc:spChg>
      </pc:sldChg>
    </pc:docChg>
  </pc:docChgLst>
  <pc:docChgLst>
    <pc:chgData name="Powers-Luhn, J.R." userId="d77dcb41-675e-4cd1-924c-c80e4ab1ba3b" providerId="ADAL" clId="{5869A7CF-C3E8-AF44-BFE4-5EBBAE8242B3}"/>
    <pc:docChg chg="undo redo custSel modSld">
      <pc:chgData name="Powers-Luhn, J.R." userId="d77dcb41-675e-4cd1-924c-c80e4ab1ba3b" providerId="ADAL" clId="{5869A7CF-C3E8-AF44-BFE4-5EBBAE8242B3}" dt="2023-05-12T18:40:37.037" v="1927" actId="6549"/>
      <pc:docMkLst>
        <pc:docMk/>
      </pc:docMkLst>
      <pc:sldChg chg="addSp delSp modSp mod">
        <pc:chgData name="Powers-Luhn, J.R." userId="d77dcb41-675e-4cd1-924c-c80e4ab1ba3b" providerId="ADAL" clId="{5869A7CF-C3E8-AF44-BFE4-5EBBAE8242B3}" dt="2023-05-12T18:40:37.037" v="1927" actId="6549"/>
        <pc:sldMkLst>
          <pc:docMk/>
          <pc:sldMk cId="607453612" sldId="256"/>
        </pc:sldMkLst>
        <pc:spChg chg="mod">
          <ac:chgData name="Powers-Luhn, J.R." userId="d77dcb41-675e-4cd1-924c-c80e4ab1ba3b" providerId="ADAL" clId="{5869A7CF-C3E8-AF44-BFE4-5EBBAE8242B3}" dt="2023-05-12T16:42:12.725" v="102" actId="20577"/>
          <ac:spMkLst>
            <pc:docMk/>
            <pc:sldMk cId="607453612" sldId="256"/>
            <ac:spMk id="3" creationId="{D51AB4DC-58D5-C4A4-6BF9-8102961E9BDB}"/>
          </ac:spMkLst>
        </pc:spChg>
        <pc:spChg chg="mod">
          <ac:chgData name="Powers-Luhn, J.R." userId="d77dcb41-675e-4cd1-924c-c80e4ab1ba3b" providerId="ADAL" clId="{5869A7CF-C3E8-AF44-BFE4-5EBBAE8242B3}" dt="2023-05-12T16:42:42.033" v="103" actId="255"/>
          <ac:spMkLst>
            <pc:docMk/>
            <pc:sldMk cId="607453612" sldId="256"/>
            <ac:spMk id="4" creationId="{5C76C91B-333D-CF33-4FE9-81CDD42E9314}"/>
          </ac:spMkLst>
        </pc:spChg>
        <pc:spChg chg="add mod">
          <ac:chgData name="Powers-Luhn, J.R." userId="d77dcb41-675e-4cd1-924c-c80e4ab1ba3b" providerId="ADAL" clId="{5869A7CF-C3E8-AF44-BFE4-5EBBAE8242B3}" dt="2023-05-12T18:40:37.037" v="1927" actId="6549"/>
          <ac:spMkLst>
            <pc:docMk/>
            <pc:sldMk cId="607453612" sldId="256"/>
            <ac:spMk id="8" creationId="{C2AFE3F0-61DA-7639-BA1E-6A296D18D502}"/>
          </ac:spMkLst>
        </pc:spChg>
        <pc:spChg chg="add mod">
          <ac:chgData name="Powers-Luhn, J.R." userId="d77dcb41-675e-4cd1-924c-c80e4ab1ba3b" providerId="ADAL" clId="{5869A7CF-C3E8-AF44-BFE4-5EBBAE8242B3}" dt="2023-05-12T17:02:11.349" v="1080" actId="164"/>
          <ac:spMkLst>
            <pc:docMk/>
            <pc:sldMk cId="607453612" sldId="256"/>
            <ac:spMk id="11" creationId="{0F0F1156-2D63-5938-DCC1-46C027B5BB61}"/>
          </ac:spMkLst>
        </pc:spChg>
        <pc:spChg chg="add mod">
          <ac:chgData name="Powers-Luhn, J.R." userId="d77dcb41-675e-4cd1-924c-c80e4ab1ba3b" providerId="ADAL" clId="{5869A7CF-C3E8-AF44-BFE4-5EBBAE8242B3}" dt="2023-05-12T17:02:11.349" v="1080" actId="164"/>
          <ac:spMkLst>
            <pc:docMk/>
            <pc:sldMk cId="607453612" sldId="256"/>
            <ac:spMk id="12" creationId="{85319FDC-D386-CCAC-1CC8-A77302679A6E}"/>
          </ac:spMkLst>
        </pc:spChg>
        <pc:spChg chg="add mod">
          <ac:chgData name="Powers-Luhn, J.R." userId="d77dcb41-675e-4cd1-924c-c80e4ab1ba3b" providerId="ADAL" clId="{5869A7CF-C3E8-AF44-BFE4-5EBBAE8242B3}" dt="2023-05-12T17:10:13.016" v="1428" actId="1076"/>
          <ac:spMkLst>
            <pc:docMk/>
            <pc:sldMk cId="607453612" sldId="256"/>
            <ac:spMk id="14" creationId="{0E9CD58B-1587-5B31-68AF-F17401DACA11}"/>
          </ac:spMkLst>
        </pc:spChg>
        <pc:spChg chg="mod">
          <ac:chgData name="Powers-Luhn, J.R." userId="d77dcb41-675e-4cd1-924c-c80e4ab1ba3b" providerId="ADAL" clId="{5869A7CF-C3E8-AF44-BFE4-5EBBAE8242B3}" dt="2023-05-12T17:10:30.827" v="1430" actId="571"/>
          <ac:spMkLst>
            <pc:docMk/>
            <pc:sldMk cId="607453612" sldId="256"/>
            <ac:spMk id="16" creationId="{055F6D96-091A-DCEE-F780-C117EB7082DC}"/>
          </ac:spMkLst>
        </pc:spChg>
        <pc:spChg chg="mod">
          <ac:chgData name="Powers-Luhn, J.R." userId="d77dcb41-675e-4cd1-924c-c80e4ab1ba3b" providerId="ADAL" clId="{5869A7CF-C3E8-AF44-BFE4-5EBBAE8242B3}" dt="2023-05-12T17:10:30.827" v="1430" actId="571"/>
          <ac:spMkLst>
            <pc:docMk/>
            <pc:sldMk cId="607453612" sldId="256"/>
            <ac:spMk id="17" creationId="{2EC6A2EC-4190-4364-9A01-00D06585BB89}"/>
          </ac:spMkLst>
        </pc:spChg>
        <pc:spChg chg="add mod">
          <ac:chgData name="Powers-Luhn, J.R." userId="d77dcb41-675e-4cd1-924c-c80e4ab1ba3b" providerId="ADAL" clId="{5869A7CF-C3E8-AF44-BFE4-5EBBAE8242B3}" dt="2023-05-12T17:13:03.769" v="1727" actId="1076"/>
          <ac:spMkLst>
            <pc:docMk/>
            <pc:sldMk cId="607453612" sldId="256"/>
            <ac:spMk id="18" creationId="{B0FFA27E-2DD1-2104-7F4E-914EC93D608F}"/>
          </ac:spMkLst>
        </pc:spChg>
        <pc:grpChg chg="add mod">
          <ac:chgData name="Powers-Luhn, J.R." userId="d77dcb41-675e-4cd1-924c-c80e4ab1ba3b" providerId="ADAL" clId="{5869A7CF-C3E8-AF44-BFE4-5EBBAE8242B3}" dt="2023-05-12T17:10:32.799" v="1431" actId="1076"/>
          <ac:grpSpMkLst>
            <pc:docMk/>
            <pc:sldMk cId="607453612" sldId="256"/>
            <ac:grpSpMk id="13" creationId="{BC976055-8165-8D70-3550-52DFDD827B69}"/>
          </ac:grpSpMkLst>
        </pc:grpChg>
        <pc:grpChg chg="add mod">
          <ac:chgData name="Powers-Luhn, J.R." userId="d77dcb41-675e-4cd1-924c-c80e4ab1ba3b" providerId="ADAL" clId="{5869A7CF-C3E8-AF44-BFE4-5EBBAE8242B3}" dt="2023-05-12T17:10:30.827" v="1430" actId="571"/>
          <ac:grpSpMkLst>
            <pc:docMk/>
            <pc:sldMk cId="607453612" sldId="256"/>
            <ac:grpSpMk id="15" creationId="{1BE65E17-7087-9A7E-EC69-5216272F7DB3}"/>
          </ac:grpSpMkLst>
        </pc:grpChg>
        <pc:picChg chg="add del mod">
          <ac:chgData name="Powers-Luhn, J.R." userId="d77dcb41-675e-4cd1-924c-c80e4ab1ba3b" providerId="ADAL" clId="{5869A7CF-C3E8-AF44-BFE4-5EBBAE8242B3}" dt="2023-05-12T16:44:34.212" v="114" actId="478"/>
          <ac:picMkLst>
            <pc:docMk/>
            <pc:sldMk cId="607453612" sldId="256"/>
            <ac:picMk id="5" creationId="{0DC04757-7A84-368D-7454-A9A341343FDC}"/>
          </ac:picMkLst>
        </pc:picChg>
        <pc:picChg chg="add mod">
          <ac:chgData name="Powers-Luhn, J.R." userId="d77dcb41-675e-4cd1-924c-c80e4ab1ba3b" providerId="ADAL" clId="{5869A7CF-C3E8-AF44-BFE4-5EBBAE8242B3}" dt="2023-05-12T17:12:58.659" v="1726" actId="1076"/>
          <ac:picMkLst>
            <pc:docMk/>
            <pc:sldMk cId="607453612" sldId="256"/>
            <ac:picMk id="6" creationId="{AF2CAAD2-3A73-E565-8E7F-6FDF0A72DFB1}"/>
          </ac:picMkLst>
        </pc:picChg>
        <pc:picChg chg="add del mod">
          <ac:chgData name="Powers-Luhn, J.R." userId="d77dcb41-675e-4cd1-924c-c80e4ab1ba3b" providerId="ADAL" clId="{5869A7CF-C3E8-AF44-BFE4-5EBBAE8242B3}" dt="2023-05-12T16:58:31.357" v="739" actId="478"/>
          <ac:picMkLst>
            <pc:docMk/>
            <pc:sldMk cId="607453612" sldId="256"/>
            <ac:picMk id="7" creationId="{2F5D616B-D3FC-0479-0468-20AF34BFB130}"/>
          </ac:picMkLst>
        </pc:picChg>
        <pc:picChg chg="add mod">
          <ac:chgData name="Powers-Luhn, J.R." userId="d77dcb41-675e-4cd1-924c-c80e4ab1ba3b" providerId="ADAL" clId="{5869A7CF-C3E8-AF44-BFE4-5EBBAE8242B3}" dt="2023-05-12T17:06:27.289" v="1101" actId="1076"/>
          <ac:picMkLst>
            <pc:docMk/>
            <pc:sldMk cId="607453612" sldId="256"/>
            <ac:picMk id="10" creationId="{214537F3-DC7A-4FAD-6521-B935F4BC246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6/12/23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P3.6-538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Neural-network Based Isotope Estimation with Simultaneous Curve Fitting</a:t>
            </a:r>
            <a:endParaRPr lang="en-AT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J.R. Powers-Luhn, Michael F. Mayer, Matthew W. Cooper</a:t>
            </a:r>
            <a:endParaRPr lang="en-A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Pacific Northwest National Lab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text, screenshot, diagram, plot&#10;&#10;Description automatically generated">
            <a:extLst>
              <a:ext uri="{FF2B5EF4-FFF2-40B4-BE49-F238E27FC236}">
                <a16:creationId xmlns:a16="http://schemas.microsoft.com/office/drawing/2014/main" id="{AF2CAAD2-3A73-E565-8E7F-6FDF0A72D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065" y="1107354"/>
            <a:ext cx="3440931" cy="25806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2AFE3F0-61DA-7639-BA1E-6A296D18D502}"/>
              </a:ext>
            </a:extLst>
          </p:cNvPr>
          <p:cNvSpPr txBox="1"/>
          <p:nvPr/>
        </p:nvSpPr>
        <p:spPr>
          <a:xfrm>
            <a:off x="374004" y="1671144"/>
            <a:ext cx="73931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novel neural net was used to find elliptical regions of interest (ROI) for improved attributions of detected counts to isotopes of interest in a simulated beta/gamma coincidence detector. The regions identified by this system largely fit within the rectangular regions used in current analysis but resulted in more accurate count attribution as compared to a weighted sum of current ROIs. RMSE was reduced by 75% as compared to a least squares fit of the 10-ROI regions, though the resulting </a:t>
            </a:r>
            <a:r>
              <a:rPr lang="en-US"/>
              <a:t>network predictions </a:t>
            </a:r>
            <a:r>
              <a:rPr lang="en-US" dirty="0"/>
              <a:t>showed some bias.</a:t>
            </a:r>
          </a:p>
        </p:txBody>
      </p:sp>
      <p:pic>
        <p:nvPicPr>
          <p:cNvPr id="10" name="Picture 9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214537F3-DC7A-4FAD-6521-B935F4BC2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004" y="4251842"/>
            <a:ext cx="7772400" cy="19431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C976055-8165-8D70-3550-52DFDD827B69}"/>
              </a:ext>
            </a:extLst>
          </p:cNvPr>
          <p:cNvGrpSpPr/>
          <p:nvPr/>
        </p:nvGrpSpPr>
        <p:grpSpPr>
          <a:xfrm>
            <a:off x="8377065" y="4500208"/>
            <a:ext cx="3625749" cy="1846086"/>
            <a:chOff x="8377065" y="4448765"/>
            <a:chExt cx="3625749" cy="184608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F0F1156-2D63-5938-DCC1-46C027B5BB61}"/>
                </a:ext>
              </a:extLst>
            </p:cNvPr>
            <p:cNvSpPr txBox="1"/>
            <p:nvPr/>
          </p:nvSpPr>
          <p:spPr>
            <a:xfrm>
              <a:off x="8377065" y="4448765"/>
              <a:ext cx="3625749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/>
                <a:t>Results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5319FDC-D386-CCAC-1CC8-A77302679A6E}"/>
                </a:ext>
              </a:extLst>
            </p:cNvPr>
            <p:cNvSpPr txBox="1"/>
            <p:nvPr/>
          </p:nvSpPr>
          <p:spPr>
            <a:xfrm>
              <a:off x="8377065" y="4817523"/>
              <a:ext cx="3625749" cy="147732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/>
                <a:t>The 2D gaussian ROIs generated by this method converged on known Xe beta/gamma peaks and produced accurate count estimation compared to existing methods.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0E9CD58B-1587-5B31-68AF-F17401DACA11}"/>
              </a:ext>
            </a:extLst>
          </p:cNvPr>
          <p:cNvSpPr txBox="1"/>
          <p:nvPr/>
        </p:nvSpPr>
        <p:spPr>
          <a:xfrm>
            <a:off x="869081" y="6209801"/>
            <a:ext cx="6402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Response regions for the four Xenon isotopes of interest. Blue regions are added to the count total while orange regions are subtracted. Current regions (from the 10-ROI calculation method) are identified by dotted boxes for comparison.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0FFA27E-2DD1-2104-7F4E-914EC93D608F}"/>
              </a:ext>
            </a:extLst>
          </p:cNvPr>
          <p:cNvSpPr txBox="1"/>
          <p:nvPr/>
        </p:nvSpPr>
        <p:spPr>
          <a:xfrm>
            <a:off x="8377064" y="3655025"/>
            <a:ext cx="36257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Count error distribution (in standard deviation of the original test set distribution). In each case the elliptical ROIs generated by the neural net improve RMSE by 75% or more. Xe-135 and Xe-131m show an unexplained bias.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4E9003-53FD-76CD-90B7-CA8D84BC3A4D}"/>
              </a:ext>
            </a:extLst>
          </p:cNvPr>
          <p:cNvSpPr txBox="1"/>
          <p:nvPr/>
        </p:nvSpPr>
        <p:spPr>
          <a:xfrm>
            <a:off x="10352746" y="6440634"/>
            <a:ext cx="16500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i="0" u="none" strike="noStrike" dirty="0">
                <a:solidFill>
                  <a:schemeClr val="bg2">
                    <a:lumMod val="9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PNNL-SA-186270</a:t>
            </a:r>
            <a:endParaRPr lang="en-US" sz="1600" dirty="0">
              <a:solidFill>
                <a:schemeClr val="bg2">
                  <a:lumMod val="9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CAAF9252F704CAAE834885F0AF5FF" ma:contentTypeVersion="26" ma:contentTypeDescription="Create a new document." ma:contentTypeScope="" ma:versionID="741cafb75e5f087d4a664c7db3a17a29">
  <xsd:schema xmlns:xsd="http://www.w3.org/2001/XMLSchema" xmlns:xs="http://www.w3.org/2001/XMLSchema" xmlns:p="http://schemas.microsoft.com/office/2006/metadata/properties" xmlns:ns2="da85e7fc-2b71-43e0-9619-2a0e14f8c0d6" xmlns:ns3="f1b10a2b-6746-465a-acde-7a316eb3be7b" xmlns:ns4="5cece13e-3376-4417-9525-be60b11a89a8" targetNamespace="http://schemas.microsoft.com/office/2006/metadata/properties" ma:root="true" ma:fieldsID="d1a64e189f8b9fd7a67f0a814a589e46" ns2:_="" ns3:_="" ns4:_="">
    <xsd:import namespace="da85e7fc-2b71-43e0-9619-2a0e14f8c0d6"/>
    <xsd:import namespace="f1b10a2b-6746-465a-acde-7a316eb3be7b"/>
    <xsd:import namespace="5cece13e-3376-4417-9525-be60b11a89a8"/>
    <xsd:element name="properties">
      <xsd:complexType>
        <xsd:sequence>
          <xsd:element name="documentManagement">
            <xsd:complexType>
              <xsd:all>
                <xsd:element ref="ns2:Responsibility" minOccurs="0"/>
                <xsd:element ref="ns2:Status" minOccurs="0"/>
                <xsd:element ref="ns3:TRIM_x0020_Date_x0020_Registered" minOccurs="0"/>
                <xsd:element ref="ns3:TRIM_x0020_Record_x0020_Number" minOccurs="0"/>
                <xsd:element ref="ns3:TRIM_x0020_URI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IR_x0023_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85e7fc-2b71-43e0-9619-2a0e14f8c0d6" elementFormDefault="qualified">
    <xsd:import namespace="http://schemas.microsoft.com/office/2006/documentManagement/types"/>
    <xsd:import namespace="http://schemas.microsoft.com/office/infopath/2007/PartnerControls"/>
    <xsd:element name="Responsibility" ma:index="2" nillable="true" ma:displayName="DC Reviewer" ma:format="Dropdown" ma:internalName="Responsibility">
      <xsd:simpleType>
        <xsd:restriction base="dms:Text">
          <xsd:maxLength value="255"/>
        </xsd:restriction>
      </xsd:simpleType>
    </xsd:element>
    <xsd:element name="Status" ma:index="3" nillable="true" ma:displayName="Status" ma:default="Ready for input" ma:format="Dropdown" ma:internalName="Status" ma:readOnly="false">
      <xsd:simpleType>
        <xsd:union memberTypes="dms:Text">
          <xsd:simpleType>
            <xsd:restriction base="dms:Choice">
              <xsd:enumeration value="Ready for input"/>
              <xsd:enumeration value="Ready for Edit"/>
              <xsd:enumeration value="Ready for NEMP Mgmt."/>
              <xsd:enumeration value="Complete"/>
            </xsd:restriction>
          </xsd:simpleType>
        </xsd:union>
      </xsd:simpleType>
    </xsd:element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IR_x0023_" ma:index="20" nillable="true" ma:displayName="IR #" ma:format="Dropdown" ma:internalName="IR_x0023_">
      <xsd:simpleType>
        <xsd:restriction base="dms:Text">
          <xsd:maxLength value="255"/>
        </xsd:restriction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b10a2b-6746-465a-acde-7a316eb3be7b" elementFormDefault="qualified">
    <xsd:import namespace="http://schemas.microsoft.com/office/2006/documentManagement/types"/>
    <xsd:import namespace="http://schemas.microsoft.com/office/infopath/2007/PartnerControls"/>
    <xsd:element name="TRIM_x0020_Date_x0020_Registered" ma:index="6" nillable="true" ma:displayName="TRIM Date Registered" ma:internalName="TRIM_x0020_Date_x0020_Registered" ma:readOnly="false">
      <xsd:simpleType>
        <xsd:restriction base="dms:Text">
          <xsd:maxLength value="255"/>
        </xsd:restriction>
      </xsd:simpleType>
    </xsd:element>
    <xsd:element name="TRIM_x0020_Record_x0020_Number" ma:index="7" nillable="true" ma:displayName="TRIM Record Number" ma:internalName="TRIM_x0020_Record_x0020_Number" ma:readOnly="false">
      <xsd:simpleType>
        <xsd:restriction base="dms:Text">
          <xsd:maxLength value="255"/>
        </xsd:restriction>
      </xsd:simpleType>
    </xsd:element>
    <xsd:element name="TRIM_x0020_URI" ma:index="8" nillable="true" ma:displayName="TRIM URI" ma:internalName="TRIM_x0020_URI" ma:readOnly="false">
      <xsd:simpleType>
        <xsd:restriction base="dms:Text">
          <xsd:maxLength value="255"/>
        </xsd:restriction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ce13e-3376-4417-9525-be60b11a89a8" elementFormDefault="qualified">
    <xsd:import namespace="http://schemas.microsoft.com/office/2006/documentManagement/types"/>
    <xsd:import namespace="http://schemas.microsoft.com/office/infopath/2007/PartnerControls"/>
    <xsd:element name="TaxCatchAll" ma:index="26" nillable="true" ma:displayName="Taxonomy Catch All Column" ma:hidden="true" ma:list="{8ff3603e-e943-4d2f-ba94-b2ccf35308f2}" ma:internalName="TaxCatchAll" ma:showField="CatchAllData" ma:web="f1b10a2b-6746-465a-acde-7a316eb3be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IM_x0020_Date_x0020_Registered xmlns="f1b10a2b-6746-465a-acde-7a316eb3be7b" xsi:nil="true"/>
    <TaxCatchAll xmlns="5cece13e-3376-4417-9525-be60b11a89a8" xsi:nil="true"/>
    <Responsibility xmlns="da85e7fc-2b71-43e0-9619-2a0e14f8c0d6" xsi:nil="true"/>
    <lcf76f155ced4ddcb4097134ff3c332f xmlns="da85e7fc-2b71-43e0-9619-2a0e14f8c0d6">
      <Terms xmlns="http://schemas.microsoft.com/office/infopath/2007/PartnerControls"/>
    </lcf76f155ced4ddcb4097134ff3c332f>
    <TRIM_x0020_Record_x0020_Number xmlns="f1b10a2b-6746-465a-acde-7a316eb3be7b" xsi:nil="true"/>
    <Status xmlns="da85e7fc-2b71-43e0-9619-2a0e14f8c0d6">Ready for input</Status>
    <TRIM_x0020_URI xmlns="f1b10a2b-6746-465a-acde-7a316eb3be7b" xsi:nil="true"/>
    <IR_x0023_ xmlns="da85e7fc-2b71-43e0-9619-2a0e14f8c0d6" xsi:nil="true"/>
  </documentManagement>
</p:properties>
</file>

<file path=customXml/itemProps1.xml><?xml version="1.0" encoding="utf-8"?>
<ds:datastoreItem xmlns:ds="http://schemas.openxmlformats.org/officeDocument/2006/customXml" ds:itemID="{2BFD787E-4C35-4C4B-A545-907CCBD9CB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85e7fc-2b71-43e0-9619-2a0e14f8c0d6"/>
    <ds:schemaRef ds:uri="f1b10a2b-6746-465a-acde-7a316eb3be7b"/>
    <ds:schemaRef ds:uri="5cece13e-3376-4417-9525-be60b11a89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727C82-1AF9-4476-9620-C53D2AECD0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1C7CF3-D620-42AF-AA9A-625CB68115C2}">
  <ds:schemaRefs>
    <ds:schemaRef ds:uri="http://schemas.openxmlformats.org/package/2006/metadata/core-properties"/>
    <ds:schemaRef ds:uri="5cece13e-3376-4417-9525-be60b11a89a8"/>
    <ds:schemaRef ds:uri="http://purl.org/dc/terms/"/>
    <ds:schemaRef ds:uri="http://schemas.microsoft.com/office/infopath/2007/PartnerControls"/>
    <ds:schemaRef ds:uri="f1b10a2b-6746-465a-acde-7a316eb3be7b"/>
    <ds:schemaRef ds:uri="da85e7fc-2b71-43e0-9619-2a0e14f8c0d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2688</TotalTime>
  <Words>233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Powers-Luhn, J.R.</cp:lastModifiedBy>
  <cp:revision>22</cp:revision>
  <dcterms:created xsi:type="dcterms:W3CDTF">2023-04-18T13:25:54Z</dcterms:created>
  <dcterms:modified xsi:type="dcterms:W3CDTF">2023-06-12T22:37:47Z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0x010100065CAAF9252F704CAAE834885F0AF5FF</vt:lpwstr>
  </property>
</Properties>
</file>