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3" d="100"/>
          <a:sy n="63" d="100"/>
        </p:scale>
        <p:origin x="9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P3.6-99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Identical mother and daughter radionuclides related to CTBT for improving the detection of nuclear event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Azimkhani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 Energy Organization of Iran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67447-654A-48EF-A927-B686DE2DFFA3}"/>
              </a:ext>
            </a:extLst>
          </p:cNvPr>
          <p:cNvSpPr txBox="1"/>
          <p:nvPr/>
        </p:nvSpPr>
        <p:spPr>
          <a:xfrm>
            <a:off x="588700" y="1665530"/>
            <a:ext cx="10252364" cy="408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Some fission products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on the standard list of CTBT relevant radionuclides,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decay to radionuclides which are among the 83 CTBT relevant radionuclides.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ratio of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Lanthanum-140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Barium-140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Technetium-99m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Molybdenum-99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Europium-156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Samarium-156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Antimony-125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Tin-125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Yttrium-91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Strontium-91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Iodine-131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Tellurium-131m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Niobium-95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Zirconium-95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has been calculated using Bateman equation for two scenarios: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4480" lvl="3" indent="-731520" algn="just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Fission radionuclide in daughter state</a:t>
            </a:r>
          </a:p>
          <a:p>
            <a:pPr marL="1554480" lvl="3" indent="-731520" algn="just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Fission radionuclide in both mother and daughter states</a:t>
            </a:r>
          </a:p>
          <a:p>
            <a:pPr marL="182880" indent="-731520" algn="l">
              <a:lnSpc>
                <a:spcPct val="11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Zero time of a nuclear event has been estimated for two given scenarios.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121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Sara A</cp:lastModifiedBy>
  <cp:revision>24</cp:revision>
  <dcterms:created xsi:type="dcterms:W3CDTF">2023-04-18T13:25:54Z</dcterms:created>
  <dcterms:modified xsi:type="dcterms:W3CDTF">2023-06-08T07:31:55Z</dcterms:modified>
</cp:coreProperties>
</file>