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108" d="100"/>
          <a:sy n="108" d="100"/>
        </p:scale>
        <p:origin x="9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06/16/2023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06/16/2023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06/16/2023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06/16/2023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06/16/2023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06/16/2023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P3.6_560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GRANDSim: a Geant4 based simulation software for detectors 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use at CTBTO radionuclide particulate systems</a:t>
            </a:r>
            <a:endParaRPr lang="en-AT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Abdelhakim Gheddou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Martin B. Kalinowski, Jonathan Baré,  Arend Harms, 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Jana Merešová, Eric Jilbert Nguelem Mekongtso, Carla Pires, Seokryung Yoon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CTBTO</a:t>
            </a:r>
            <a:endParaRPr lang="en-A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1B1A9C-4DB8-7C6C-5448-053AEDBC8C1E}"/>
              </a:ext>
            </a:extLst>
          </p:cNvPr>
          <p:cNvSpPr txBox="1"/>
          <p:nvPr/>
        </p:nvSpPr>
        <p:spPr>
          <a:xfrm>
            <a:off x="108751" y="1183343"/>
            <a:ext cx="6567255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the aim of migrating to open source, the CTBTO IDC developed 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new software dubbed GRANDSim (Geant4-based RAdioNuclide Detector Simulation).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spcBef>
                <a:spcPts val="600"/>
              </a:spcBef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spcBef>
                <a:spcPts val="600"/>
              </a:spcBef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GRANDSim covers all HPGe detectors in use at CTBTO IMS radionuclide stations.</a:t>
            </a:r>
          </a:p>
          <a:p>
            <a:pPr lvl="0" algn="l">
              <a:spcBef>
                <a:spcPts val="600"/>
              </a:spcBef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Input setup parameters are read from DOTS database.</a:t>
            </a:r>
          </a:p>
          <a:p>
            <a:pPr lvl="0" algn="l">
              <a:spcBef>
                <a:spcPts val="600"/>
              </a:spcBef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The physical model is optimised automatically.</a:t>
            </a:r>
          </a:p>
          <a:p>
            <a:pPr lvl="0" algn="l">
              <a:spcBef>
                <a:spcPts val="6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Simulation output is parsed into GARDS database.</a:t>
            </a:r>
          </a:p>
          <a:p>
            <a:pPr lvl="0" algn="l">
              <a:spcBef>
                <a:spcPts val="600"/>
              </a:spcBef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spcBef>
                <a:spcPts val="600"/>
              </a:spcBef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GRANDSim simulation output for supporting spectra analysis:</a:t>
            </a:r>
          </a:p>
          <a:p>
            <a:pPr lvl="0" algn="l">
              <a:spcBef>
                <a:spcPts val="600"/>
              </a:spcBef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(a)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detector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efficiency calibration, </a:t>
            </a:r>
          </a:p>
          <a:p>
            <a:pPr lvl="0" algn="l">
              <a:spcBef>
                <a:spcPts val="600"/>
              </a:spcBef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(b) isotope response function for boosting peak identification</a:t>
            </a:r>
          </a:p>
          <a:p>
            <a:pPr lvl="0" algn="l">
              <a:spcBef>
                <a:spcPts val="600"/>
              </a:spcBef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(c) Cascade summing correction factors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 calculation</a:t>
            </a:r>
          </a:p>
          <a:p>
            <a:pPr lvl="0" algn="l">
              <a:spcBef>
                <a:spcPts val="60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GRANDSim is available in IDC and delivered to NDCs.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1E6DF61-1EF7-0AE9-BC03-B5AC415D72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8970" y="1280612"/>
            <a:ext cx="5199519" cy="250636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40A3B97-DC94-2634-9BE0-336D2D2FF4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2482" y="3997611"/>
            <a:ext cx="5199518" cy="272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2668</TotalTime>
  <Words>151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GHEDDOU Abdelhakim</cp:lastModifiedBy>
  <cp:revision>23</cp:revision>
  <dcterms:created xsi:type="dcterms:W3CDTF">2023-04-18T13:25:54Z</dcterms:created>
  <dcterms:modified xsi:type="dcterms:W3CDTF">2023-06-16T09:22:19Z</dcterms:modified>
</cp:coreProperties>
</file>