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0C059-7B87-42D6-A6A3-EAE15BB83656}" v="1" dt="2023-06-13T18:18:0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96" d="100"/>
          <a:sy n="96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a, Rose S" userId="e0e965f5-14e4-41a4-add2-53e4950185ac" providerId="ADAL" clId="{3D35D877-7491-4C9A-9353-9C10D3DFCD82}"/>
    <pc:docChg chg="undo custSel modSld">
      <pc:chgData name="Perea, Rose S" userId="e0e965f5-14e4-41a4-add2-53e4950185ac" providerId="ADAL" clId="{3D35D877-7491-4C9A-9353-9C10D3DFCD82}" dt="2023-06-09T22:10:15.051" v="64" actId="1036"/>
      <pc:docMkLst>
        <pc:docMk/>
      </pc:docMkLst>
      <pc:sldChg chg="addSp modSp mod">
        <pc:chgData name="Perea, Rose S" userId="e0e965f5-14e4-41a4-add2-53e4950185ac" providerId="ADAL" clId="{3D35D877-7491-4C9A-9353-9C10D3DFCD82}" dt="2023-06-09T22:10:15.051" v="64" actId="1036"/>
        <pc:sldMkLst>
          <pc:docMk/>
          <pc:sldMk cId="607453612" sldId="256"/>
        </pc:sldMkLst>
        <pc:spChg chg="mod">
          <ac:chgData name="Perea, Rose S" userId="e0e965f5-14e4-41a4-add2-53e4950185ac" providerId="ADAL" clId="{3D35D877-7491-4C9A-9353-9C10D3DFCD82}" dt="2023-06-09T22:06:34.141" v="42"/>
          <ac:spMkLst>
            <pc:docMk/>
            <pc:sldMk cId="607453612" sldId="256"/>
            <ac:spMk id="3" creationId="{D51AB4DC-58D5-C4A4-6BF9-8102961E9BDB}"/>
          </ac:spMkLst>
        </pc:spChg>
        <pc:spChg chg="mod">
          <ac:chgData name="Perea, Rose S" userId="e0e965f5-14e4-41a4-add2-53e4950185ac" providerId="ADAL" clId="{3D35D877-7491-4C9A-9353-9C10D3DFCD82}" dt="2023-06-09T22:06:18.692" v="41" actId="20577"/>
          <ac:spMkLst>
            <pc:docMk/>
            <pc:sldMk cId="607453612" sldId="256"/>
            <ac:spMk id="4" creationId="{5C76C91B-333D-CF33-4FE9-81CDD42E9314}"/>
          </ac:spMkLst>
        </pc:spChg>
        <pc:spChg chg="add mod">
          <ac:chgData name="Perea, Rose S" userId="e0e965f5-14e4-41a4-add2-53e4950185ac" providerId="ADAL" clId="{3D35D877-7491-4C9A-9353-9C10D3DFCD82}" dt="2023-06-09T22:09:24.590" v="43"/>
          <ac:spMkLst>
            <pc:docMk/>
            <pc:sldMk cId="607453612" sldId="256"/>
            <ac:spMk id="7" creationId="{6D35B60C-E851-04E1-B02B-A7583D974923}"/>
          </ac:spMkLst>
        </pc:spChg>
        <pc:spChg chg="add mod">
          <ac:chgData name="Perea, Rose S" userId="e0e965f5-14e4-41a4-add2-53e4950185ac" providerId="ADAL" clId="{3D35D877-7491-4C9A-9353-9C10D3DFCD82}" dt="2023-06-09T22:09:24.590" v="43"/>
          <ac:spMkLst>
            <pc:docMk/>
            <pc:sldMk cId="607453612" sldId="256"/>
            <ac:spMk id="8" creationId="{40987349-1D90-7EA2-D170-00710AA8C0E9}"/>
          </ac:spMkLst>
        </pc:spChg>
        <pc:spChg chg="add mod">
          <ac:chgData name="Perea, Rose S" userId="e0e965f5-14e4-41a4-add2-53e4950185ac" providerId="ADAL" clId="{3D35D877-7491-4C9A-9353-9C10D3DFCD82}" dt="2023-06-09T22:09:24.590" v="43"/>
          <ac:spMkLst>
            <pc:docMk/>
            <pc:sldMk cId="607453612" sldId="256"/>
            <ac:spMk id="9" creationId="{219A5404-9960-62AA-E070-6DF00245C6B6}"/>
          </ac:spMkLst>
        </pc:spChg>
        <pc:grpChg chg="add mod">
          <ac:chgData name="Perea, Rose S" userId="e0e965f5-14e4-41a4-add2-53e4950185ac" providerId="ADAL" clId="{3D35D877-7491-4C9A-9353-9C10D3DFCD82}" dt="2023-06-09T22:09:24.590" v="43"/>
          <ac:grpSpMkLst>
            <pc:docMk/>
            <pc:sldMk cId="607453612" sldId="256"/>
            <ac:grpSpMk id="2" creationId="{F847B81E-ABC9-3AD4-672E-1DFEFB161727}"/>
          </ac:grpSpMkLst>
        </pc:grpChg>
        <pc:grpChg chg="add mod">
          <ac:chgData name="Perea, Rose S" userId="e0e965f5-14e4-41a4-add2-53e4950185ac" providerId="ADAL" clId="{3D35D877-7491-4C9A-9353-9C10D3DFCD82}" dt="2023-06-09T22:09:41.394" v="44" actId="164"/>
          <ac:grpSpMkLst>
            <pc:docMk/>
            <pc:sldMk cId="607453612" sldId="256"/>
            <ac:grpSpMk id="10" creationId="{E948F203-4B7D-19A0-D79B-7F2020A1D071}"/>
          </ac:grpSpMkLst>
        </pc:grpChg>
        <pc:grpChg chg="add mod">
          <ac:chgData name="Perea, Rose S" userId="e0e965f5-14e4-41a4-add2-53e4950185ac" providerId="ADAL" clId="{3D35D877-7491-4C9A-9353-9C10D3DFCD82}" dt="2023-06-09T22:09:41.394" v="44" actId="164"/>
          <ac:grpSpMkLst>
            <pc:docMk/>
            <pc:sldMk cId="607453612" sldId="256"/>
            <ac:grpSpMk id="13" creationId="{7980F9B3-F8C7-57A0-9E6C-C439211558FB}"/>
          </ac:grpSpMkLst>
        </pc:grpChg>
        <pc:grpChg chg="add mod">
          <ac:chgData name="Perea, Rose S" userId="e0e965f5-14e4-41a4-add2-53e4950185ac" providerId="ADAL" clId="{3D35D877-7491-4C9A-9353-9C10D3DFCD82}" dt="2023-06-09T22:10:15.051" v="64" actId="1036"/>
          <ac:grpSpMkLst>
            <pc:docMk/>
            <pc:sldMk cId="607453612" sldId="256"/>
            <ac:grpSpMk id="16" creationId="{9F04A4AC-4503-6993-6006-87D25B58E13B}"/>
          </ac:grpSpMkLst>
        </pc:grp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5" creationId="{91DEE5AF-8081-F06E-291D-59B10F915428}"/>
          </ac:picMkLst>
        </pc:pic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6" creationId="{5B28B06C-5F57-9FCC-E0D4-4A76EFA9465D}"/>
          </ac:picMkLst>
        </pc:pic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11" creationId="{BB2A84F9-4C64-3C2A-3DBB-9D26DE156CC0}"/>
          </ac:picMkLst>
        </pc:pic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12" creationId="{2E1DE308-6867-21E9-E756-A8CDE6136C1C}"/>
          </ac:picMkLst>
        </pc:pic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14" creationId="{316CFD05-7C96-113B-55E9-E88ABDB178BB}"/>
          </ac:picMkLst>
        </pc:picChg>
        <pc:picChg chg="mod">
          <ac:chgData name="Perea, Rose S" userId="e0e965f5-14e4-41a4-add2-53e4950185ac" providerId="ADAL" clId="{3D35D877-7491-4C9A-9353-9C10D3DFCD82}" dt="2023-06-09T22:09:24.590" v="43"/>
          <ac:picMkLst>
            <pc:docMk/>
            <pc:sldMk cId="607453612" sldId="256"/>
            <ac:picMk id="15" creationId="{6E5EE553-03CA-B021-FDE1-920FCD261733}"/>
          </ac:picMkLst>
        </pc:picChg>
      </pc:sldChg>
    </pc:docChg>
  </pc:docChgLst>
  <pc:docChgLst>
    <pc:chgData name="Perea, Rose S" userId="e0e965f5-14e4-41a4-add2-53e4950185ac" providerId="ADAL" clId="{0160C059-7B87-42D6-A6A3-EAE15BB83656}"/>
    <pc:docChg chg="modSld">
      <pc:chgData name="Perea, Rose S" userId="e0e965f5-14e4-41a4-add2-53e4950185ac" providerId="ADAL" clId="{0160C059-7B87-42D6-A6A3-EAE15BB83656}" dt="2023-06-13T18:18:17.472" v="2" actId="207"/>
      <pc:docMkLst>
        <pc:docMk/>
      </pc:docMkLst>
      <pc:sldChg chg="addSp modSp mod">
        <pc:chgData name="Perea, Rose S" userId="e0e965f5-14e4-41a4-add2-53e4950185ac" providerId="ADAL" clId="{0160C059-7B87-42D6-A6A3-EAE15BB83656}" dt="2023-06-13T18:18:17.472" v="2" actId="207"/>
        <pc:sldMkLst>
          <pc:docMk/>
          <pc:sldMk cId="607453612" sldId="256"/>
        </pc:sldMkLst>
        <pc:spChg chg="add mod">
          <ac:chgData name="Perea, Rose S" userId="e0e965f5-14e4-41a4-add2-53e4950185ac" providerId="ADAL" clId="{0160C059-7B87-42D6-A6A3-EAE15BB83656}" dt="2023-06-13T18:18:17.472" v="2" actId="207"/>
          <ac:spMkLst>
            <pc:docMk/>
            <pc:sldMk cId="607453612" sldId="256"/>
            <ac:spMk id="17" creationId="{E412157F-E20B-6909-A22B-F268621CFF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P3.6-274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Radioxenon Detector Background: 1st year results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Perea, Matthew Cooper, Warnick Kernan, Michael Mayer, Johnathon Slack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 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7B81E-ABC9-3AD4-672E-1DFEFB161727}"/>
              </a:ext>
            </a:extLst>
          </p:cNvPr>
          <p:cNvGrpSpPr>
            <a:grpSpLocks noChangeAspect="1"/>
          </p:cNvGrpSpPr>
          <p:nvPr/>
        </p:nvGrpSpPr>
        <p:grpSpPr>
          <a:xfrm>
            <a:off x="179856" y="1318831"/>
            <a:ext cx="5777473" cy="2880360"/>
            <a:chOff x="521854" y="1256146"/>
            <a:chExt cx="5502355" cy="2743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DEE5AF-8081-F06E-291D-59B10F915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54" t="4414" r="9329"/>
            <a:stretch/>
          </p:blipFill>
          <p:spPr>
            <a:xfrm>
              <a:off x="3368738" y="1256146"/>
              <a:ext cx="2655471" cy="2743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28B06C-5F57-9FCC-E0D4-4A76EFA94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84" t="2155" r="2254"/>
            <a:stretch/>
          </p:blipFill>
          <p:spPr>
            <a:xfrm>
              <a:off x="521854" y="1256146"/>
              <a:ext cx="2775295" cy="2743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35B60C-E851-04E1-B02B-A7583D974923}"/>
              </a:ext>
            </a:extLst>
          </p:cNvPr>
          <p:cNvSpPr txBox="1"/>
          <p:nvPr/>
        </p:nvSpPr>
        <p:spPr>
          <a:xfrm>
            <a:off x="303333" y="4119793"/>
            <a:ext cx="52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Cooper, M.W., et al., https://doi.org/10.2172/1526738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87349-1D90-7EA2-D170-00710AA8C0E9}"/>
              </a:ext>
            </a:extLst>
          </p:cNvPr>
          <p:cNvSpPr txBox="1"/>
          <p:nvPr/>
        </p:nvSpPr>
        <p:spPr>
          <a:xfrm>
            <a:off x="23928" y="5673608"/>
            <a:ext cx="58185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While the beta and gamma rates differ between the detector systems, coincidence counts remained similar. MDA calculations are also similar between systems so far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A5404-9960-62AA-E070-6DF00245C6B6}"/>
              </a:ext>
            </a:extLst>
          </p:cNvPr>
          <p:cNvSpPr txBox="1"/>
          <p:nvPr/>
        </p:nvSpPr>
        <p:spPr>
          <a:xfrm>
            <a:off x="0" y="4460821"/>
            <a:ext cx="5860959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work presented here explores the environmental effects on radioxenon systems and how those might affect detector backgrounds and influence the minimum detector concentration of these systems.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04A4AC-4503-6993-6006-87D25B58E13B}"/>
              </a:ext>
            </a:extLst>
          </p:cNvPr>
          <p:cNvGrpSpPr>
            <a:grpSpLocks noChangeAspect="1"/>
          </p:cNvGrpSpPr>
          <p:nvPr/>
        </p:nvGrpSpPr>
        <p:grpSpPr>
          <a:xfrm>
            <a:off x="6055393" y="1203297"/>
            <a:ext cx="6127272" cy="5486400"/>
            <a:chOff x="6124967" y="1113846"/>
            <a:chExt cx="5853479" cy="52412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948F203-4B7D-19A0-D79B-7F2020A1D0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8086" y="1137880"/>
              <a:ext cx="2880360" cy="5217210"/>
              <a:chOff x="5061528" y="1084363"/>
              <a:chExt cx="3166522" cy="57355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2A84F9-4C64-3C2A-3DBB-9D26DE156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8939" t="22307" r="39536" b="7959"/>
              <a:stretch/>
            </p:blipFill>
            <p:spPr>
              <a:xfrm>
                <a:off x="5061528" y="1084363"/>
                <a:ext cx="3166522" cy="288036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E1DE308-6867-21E9-E756-A8CDE6136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9243" t="22411" r="40090" b="7426"/>
              <a:stretch/>
            </p:blipFill>
            <p:spPr>
              <a:xfrm>
                <a:off x="5145909" y="3939540"/>
                <a:ext cx="3082141" cy="288036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80F9B3-F8C7-57A0-9E6C-C439211558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4967" y="1113846"/>
              <a:ext cx="2994086" cy="5241244"/>
              <a:chOff x="1636338" y="1084363"/>
              <a:chExt cx="3276453" cy="573553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6CFD05-7C96-113B-55E9-E88ABDB178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5530" t="27308" r="36208" b="10595"/>
              <a:stretch/>
            </p:blipFill>
            <p:spPr>
              <a:xfrm>
                <a:off x="1636338" y="1084363"/>
                <a:ext cx="3276453" cy="288036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E5EE553-03CA-B021-FDE1-920FCD2617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5985" t="26608" r="36591" b="11993"/>
              <a:stretch/>
            </p:blipFill>
            <p:spPr>
              <a:xfrm>
                <a:off x="1636338" y="3939540"/>
                <a:ext cx="3241225" cy="2880360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412157F-E20B-6909-A22B-F268621CFF6F}"/>
              </a:ext>
            </a:extLst>
          </p:cNvPr>
          <p:cNvSpPr txBox="1"/>
          <p:nvPr/>
        </p:nvSpPr>
        <p:spPr>
          <a:xfrm>
            <a:off x="3093916" y="6566586"/>
            <a:ext cx="2504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PNNL-SA-186263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AAF9252F704CAAE834885F0AF5FF" ma:contentTypeVersion="26" ma:contentTypeDescription="Create a new document." ma:contentTypeScope="" ma:versionID="741cafb75e5f087d4a664c7db3a17a29">
  <xsd:schema xmlns:xsd="http://www.w3.org/2001/XMLSchema" xmlns:xs="http://www.w3.org/2001/XMLSchema" xmlns:p="http://schemas.microsoft.com/office/2006/metadata/properties" xmlns:ns2="da85e7fc-2b71-43e0-9619-2a0e14f8c0d6" xmlns:ns3="f1b10a2b-6746-465a-acde-7a316eb3be7b" xmlns:ns4="5cece13e-3376-4417-9525-be60b11a89a8" targetNamespace="http://schemas.microsoft.com/office/2006/metadata/properties" ma:root="true" ma:fieldsID="d1a64e189f8b9fd7a67f0a814a589e46" ns2:_="" ns3:_="" ns4:_="">
    <xsd:import namespace="da85e7fc-2b71-43e0-9619-2a0e14f8c0d6"/>
    <xsd:import namespace="f1b10a2b-6746-465a-acde-7a316eb3be7b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Responsibility" minOccurs="0"/>
                <xsd:element ref="ns2:Status" minOccurs="0"/>
                <xsd:element ref="ns3:TRIM_x0020_Date_x0020_Registered" minOccurs="0"/>
                <xsd:element ref="ns3:TRIM_x0020_Record_x0020_Number" minOccurs="0"/>
                <xsd:element ref="ns3:TRIM_x0020_URI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IR_x0023_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5e7fc-2b71-43e0-9619-2a0e14f8c0d6" elementFormDefault="qualified">
    <xsd:import namespace="http://schemas.microsoft.com/office/2006/documentManagement/types"/>
    <xsd:import namespace="http://schemas.microsoft.com/office/infopath/2007/PartnerControls"/>
    <xsd:element name="Responsibility" ma:index="2" nillable="true" ma:displayName="DC Reviewer" ma:format="Dropdown" ma:internalName="Responsibility">
      <xsd:simpleType>
        <xsd:restriction base="dms:Text">
          <xsd:maxLength value="255"/>
        </xsd:restriction>
      </xsd:simpleType>
    </xsd:element>
    <xsd:element name="Status" ma:index="3" nillable="true" ma:displayName="Status" ma:default="Ready for input" ma:format="Dropdown" ma:internalName="Status" ma:readOnly="false">
      <xsd:simpleType>
        <xsd:union memberTypes="dms:Text">
          <xsd:simpleType>
            <xsd:restriction base="dms:Choice">
              <xsd:enumeration value="Ready for input"/>
              <xsd:enumeration value="Ready for Edit"/>
              <xsd:enumeration value="Ready for NEMP Mgmt."/>
              <xsd:enumeration value="Complete"/>
            </xsd:restriction>
          </xsd:simpleType>
        </xsd:un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IR_x0023_" ma:index="20" nillable="true" ma:displayName="IR #" ma:format="Dropdown" ma:internalName="IR_x0023_">
      <xsd:simpleType>
        <xsd:restriction base="dms:Text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0a2b-6746-465a-acde-7a316eb3be7b" elementFormDefault="qualified">
    <xsd:import namespace="http://schemas.microsoft.com/office/2006/documentManagement/types"/>
    <xsd:import namespace="http://schemas.microsoft.com/office/infopath/2007/PartnerControls"/>
    <xsd:element name="TRIM_x0020_Date_x0020_Registered" ma:index="6" nillable="true" ma:displayName="TRIM Date Registered" ma:internalName="TRIM_x0020_Date_x0020_Registered" ma:readOnly="false">
      <xsd:simpleType>
        <xsd:restriction base="dms:Text">
          <xsd:maxLength value="255"/>
        </xsd:restriction>
      </xsd:simpleType>
    </xsd:element>
    <xsd:element name="TRIM_x0020_Record_x0020_Number" ma:index="7" nillable="true" ma:displayName="TRIM Record Number" ma:internalName="TRIM_x0020_Record_x0020_Number" ma:readOnly="false">
      <xsd:simpleType>
        <xsd:restriction base="dms:Text">
          <xsd:maxLength value="255"/>
        </xsd:restriction>
      </xsd:simpleType>
    </xsd:element>
    <xsd:element name="TRIM_x0020_URI" ma:index="8" nillable="true" ma:displayName="TRIM URI" ma:internalName="TRIM_x0020_URI" ma:readOnly="false">
      <xsd:simpleType>
        <xsd:restriction base="dms:Text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8ff3603e-e943-4d2f-ba94-b2ccf35308f2}" ma:internalName="TaxCatchAll" ma:showField="CatchAllData" ma:web="f1b10a2b-6746-465a-acde-7a316eb3b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IM_x0020_Date_x0020_Registered xmlns="f1b10a2b-6746-465a-acde-7a316eb3be7b" xsi:nil="true"/>
    <TaxCatchAll xmlns="5cece13e-3376-4417-9525-be60b11a89a8" xsi:nil="true"/>
    <Responsibility xmlns="da85e7fc-2b71-43e0-9619-2a0e14f8c0d6" xsi:nil="true"/>
    <lcf76f155ced4ddcb4097134ff3c332f xmlns="da85e7fc-2b71-43e0-9619-2a0e14f8c0d6">
      <Terms xmlns="http://schemas.microsoft.com/office/infopath/2007/PartnerControls"/>
    </lcf76f155ced4ddcb4097134ff3c332f>
    <TRIM_x0020_Record_x0020_Number xmlns="f1b10a2b-6746-465a-acde-7a316eb3be7b" xsi:nil="true"/>
    <Status xmlns="da85e7fc-2b71-43e0-9619-2a0e14f8c0d6">Ready for input</Status>
    <TRIM_x0020_URI xmlns="f1b10a2b-6746-465a-acde-7a316eb3be7b" xsi:nil="true"/>
    <IR_x0023_ xmlns="da85e7fc-2b71-43e0-9619-2a0e14f8c0d6" xsi:nil="true"/>
  </documentManagement>
</p:properties>
</file>

<file path=customXml/itemProps1.xml><?xml version="1.0" encoding="utf-8"?>
<ds:datastoreItem xmlns:ds="http://schemas.openxmlformats.org/officeDocument/2006/customXml" ds:itemID="{66F071DB-54A6-4D9F-9D37-84C5BDFE6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779A59-2D53-4110-88C9-AA009DD8D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85e7fc-2b71-43e0-9619-2a0e14f8c0d6"/>
    <ds:schemaRef ds:uri="f1b10a2b-6746-465a-acde-7a316eb3be7b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9D766-FC62-4822-81CB-F7E8A9D3A9AE}">
  <ds:schemaRefs>
    <ds:schemaRef ds:uri="http://schemas.microsoft.com/office/2006/metadata/properties"/>
    <ds:schemaRef ds:uri="http://schemas.microsoft.com/office/infopath/2007/PartnerControls"/>
    <ds:schemaRef ds:uri="f1b10a2b-6746-465a-acde-7a316eb3be7b"/>
    <ds:schemaRef ds:uri="5cece13e-3376-4417-9525-be60b11a89a8"/>
    <ds:schemaRef ds:uri="da85e7fc-2b71-43e0-9619-2a0e14f8c0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99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Perea, Rose S</cp:lastModifiedBy>
  <cp:revision>20</cp:revision>
  <dcterms:created xsi:type="dcterms:W3CDTF">2023-04-18T13:25:54Z</dcterms:created>
  <dcterms:modified xsi:type="dcterms:W3CDTF">2023-06-13T18:18:24Z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0x010100065CAAF9252F704CAAE834885F0AF5FF</vt:lpwstr>
  </property>
  <property fmtid="{D5CDD505-2E9C-101B-9397-08002B2CF9AE}" pid="3" name="MediaServiceImageTags">
    <vt:lpwstr/>
  </property>
</Properties>
</file>