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sldIdLst>
    <p:sldId id="267" r:id="rId6"/>
    <p:sldId id="256" r:id="rId7"/>
    <p:sldId id="262" r:id="rId8"/>
    <p:sldId id="263" r:id="rId9"/>
    <p:sldId id="264" r:id="rId10"/>
    <p:sldId id="265" r:id="rId11"/>
    <p:sldId id="266"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7"/>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D06A5-7B8F-43EA-949C-BADB4247CF4D}" v="88" dt="2023-06-13T18:17:10.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6" d="100"/>
          <a:sy n="96" d="100"/>
        </p:scale>
        <p:origin x="7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omeit, Brittany L" userId="S::brittany.abromeit@pnnl.gov::cdd6f08f-2543-4d4b-8210-828c9672453e" providerId="AD" clId="Web-{0E9ECD3E-93A9-6934-8D91-A6706719A631}"/>
    <pc:docChg chg="modSld">
      <pc:chgData name="Abromeit, Brittany L" userId="S::brittany.abromeit@pnnl.gov::cdd6f08f-2543-4d4b-8210-828c9672453e" providerId="AD" clId="Web-{0E9ECD3E-93A9-6934-8D91-A6706719A631}" dt="2023-06-09T23:10:56.298" v="1"/>
      <pc:docMkLst>
        <pc:docMk/>
      </pc:docMkLst>
      <pc:sldChg chg="addSp delSp modSp">
        <pc:chgData name="Abromeit, Brittany L" userId="S::brittany.abromeit@pnnl.gov::cdd6f08f-2543-4d4b-8210-828c9672453e" providerId="AD" clId="Web-{0E9ECD3E-93A9-6934-8D91-A6706719A631}" dt="2023-06-09T23:10:56.298" v="1"/>
        <pc:sldMkLst>
          <pc:docMk/>
          <pc:sldMk cId="2229705584" sldId="262"/>
        </pc:sldMkLst>
        <pc:spChg chg="mod topLvl">
          <ac:chgData name="Abromeit, Brittany L" userId="S::brittany.abromeit@pnnl.gov::cdd6f08f-2543-4d4b-8210-828c9672453e" providerId="AD" clId="Web-{0E9ECD3E-93A9-6934-8D91-A6706719A631}" dt="2023-06-09T23:10:56.298" v="1"/>
          <ac:spMkLst>
            <pc:docMk/>
            <pc:sldMk cId="2229705584" sldId="262"/>
            <ac:spMk id="10" creationId="{E45FC76F-66FB-F2D8-B77F-3F66140CEED2}"/>
          </ac:spMkLst>
        </pc:spChg>
        <pc:spChg chg="mod topLvl">
          <ac:chgData name="Abromeit, Brittany L" userId="S::brittany.abromeit@pnnl.gov::cdd6f08f-2543-4d4b-8210-828c9672453e" providerId="AD" clId="Web-{0E9ECD3E-93A9-6934-8D91-A6706719A631}" dt="2023-06-09T23:10:56.298" v="1"/>
          <ac:spMkLst>
            <pc:docMk/>
            <pc:sldMk cId="2229705584" sldId="262"/>
            <ac:spMk id="11" creationId="{283154F5-7983-CDC8-8804-0185A0BFD7BF}"/>
          </ac:spMkLst>
        </pc:spChg>
        <pc:spChg chg="mod topLvl">
          <ac:chgData name="Abromeit, Brittany L" userId="S::brittany.abromeit@pnnl.gov::cdd6f08f-2543-4d4b-8210-828c9672453e" providerId="AD" clId="Web-{0E9ECD3E-93A9-6934-8D91-A6706719A631}" dt="2023-06-09T23:10:56.298" v="1"/>
          <ac:spMkLst>
            <pc:docMk/>
            <pc:sldMk cId="2229705584" sldId="262"/>
            <ac:spMk id="12" creationId="{756F4C45-7277-BCC4-3B89-A542D96EC1D1}"/>
          </ac:spMkLst>
        </pc:spChg>
        <pc:spChg chg="mod topLvl">
          <ac:chgData name="Abromeit, Brittany L" userId="S::brittany.abromeit@pnnl.gov::cdd6f08f-2543-4d4b-8210-828c9672453e" providerId="AD" clId="Web-{0E9ECD3E-93A9-6934-8D91-A6706719A631}" dt="2023-06-09T23:10:56.298" v="1"/>
          <ac:spMkLst>
            <pc:docMk/>
            <pc:sldMk cId="2229705584" sldId="262"/>
            <ac:spMk id="13" creationId="{3882B994-968F-29EA-C55C-C247752BA050}"/>
          </ac:spMkLst>
        </pc:spChg>
        <pc:spChg chg="mod topLvl">
          <ac:chgData name="Abromeit, Brittany L" userId="S::brittany.abromeit@pnnl.gov::cdd6f08f-2543-4d4b-8210-828c9672453e" providerId="AD" clId="Web-{0E9ECD3E-93A9-6934-8D91-A6706719A631}" dt="2023-06-09T23:10:56.298" v="1"/>
          <ac:spMkLst>
            <pc:docMk/>
            <pc:sldMk cId="2229705584" sldId="262"/>
            <ac:spMk id="14" creationId="{E244B70E-A022-2CB0-26D1-F6650830F84F}"/>
          </ac:spMkLst>
        </pc:spChg>
        <pc:spChg chg="mod topLvl">
          <ac:chgData name="Abromeit, Brittany L" userId="S::brittany.abromeit@pnnl.gov::cdd6f08f-2543-4d4b-8210-828c9672453e" providerId="AD" clId="Web-{0E9ECD3E-93A9-6934-8D91-A6706719A631}" dt="2023-06-09T23:10:56.298" v="1"/>
          <ac:spMkLst>
            <pc:docMk/>
            <pc:sldMk cId="2229705584" sldId="262"/>
            <ac:spMk id="15" creationId="{4D97CDC7-2CAA-A4AE-2C7F-128B52B52F9D}"/>
          </ac:spMkLst>
        </pc:spChg>
        <pc:grpChg chg="add del">
          <ac:chgData name="Abromeit, Brittany L" userId="S::brittany.abromeit@pnnl.gov::cdd6f08f-2543-4d4b-8210-828c9672453e" providerId="AD" clId="Web-{0E9ECD3E-93A9-6934-8D91-A6706719A631}" dt="2023-06-09T23:10:56.298" v="1"/>
          <ac:grpSpMkLst>
            <pc:docMk/>
            <pc:sldMk cId="2229705584" sldId="262"/>
            <ac:grpSpMk id="4" creationId="{D997BCD9-F031-A2FC-B744-803E7E49D7CE}"/>
          </ac:grpSpMkLst>
        </pc:grpChg>
        <pc:picChg chg="mod topLvl">
          <ac:chgData name="Abromeit, Brittany L" userId="S::brittany.abromeit@pnnl.gov::cdd6f08f-2543-4d4b-8210-828c9672453e" providerId="AD" clId="Web-{0E9ECD3E-93A9-6934-8D91-A6706719A631}" dt="2023-06-09T23:10:56.298" v="1"/>
          <ac:picMkLst>
            <pc:docMk/>
            <pc:sldMk cId="2229705584" sldId="262"/>
            <ac:picMk id="7" creationId="{14226D80-8053-4039-189D-B548A39D036B}"/>
          </ac:picMkLst>
        </pc:picChg>
        <pc:picChg chg="mod topLvl">
          <ac:chgData name="Abromeit, Brittany L" userId="S::brittany.abromeit@pnnl.gov::cdd6f08f-2543-4d4b-8210-828c9672453e" providerId="AD" clId="Web-{0E9ECD3E-93A9-6934-8D91-A6706719A631}" dt="2023-06-09T23:10:56.298" v="1"/>
          <ac:picMkLst>
            <pc:docMk/>
            <pc:sldMk cId="2229705584" sldId="262"/>
            <ac:picMk id="8" creationId="{34371FDA-2D92-EE14-1C07-24DE45D25156}"/>
          </ac:picMkLst>
        </pc:picChg>
        <pc:picChg chg="mod topLvl">
          <ac:chgData name="Abromeit, Brittany L" userId="S::brittany.abromeit@pnnl.gov::cdd6f08f-2543-4d4b-8210-828c9672453e" providerId="AD" clId="Web-{0E9ECD3E-93A9-6934-8D91-A6706719A631}" dt="2023-06-09T23:10:56.298" v="1"/>
          <ac:picMkLst>
            <pc:docMk/>
            <pc:sldMk cId="2229705584" sldId="262"/>
            <ac:picMk id="9" creationId="{25ED5CF1-18C7-79BF-DAFE-5CD37469F0E8}"/>
          </ac:picMkLst>
        </pc:picChg>
      </pc:sldChg>
    </pc:docChg>
  </pc:docChgLst>
  <pc:docChgLst>
    <pc:chgData name="Perea, Rose S" userId="e0e965f5-14e4-41a4-add2-53e4950185ac" providerId="ADAL" clId="{E0945802-97EE-4376-BD58-376E94643268}"/>
    <pc:docChg chg="undo custSel addSld delSld modSld modSection">
      <pc:chgData name="Perea, Rose S" userId="e0e965f5-14e4-41a4-add2-53e4950185ac" providerId="ADAL" clId="{E0945802-97EE-4376-BD58-376E94643268}" dt="2023-06-09T21:51:20.270" v="75"/>
      <pc:docMkLst>
        <pc:docMk/>
      </pc:docMkLst>
      <pc:sldChg chg="addSp delSp modSp mod">
        <pc:chgData name="Perea, Rose S" userId="e0e965f5-14e4-41a4-add2-53e4950185ac" providerId="ADAL" clId="{E0945802-97EE-4376-BD58-376E94643268}" dt="2023-06-09T21:49:59.673" v="62" actId="478"/>
        <pc:sldMkLst>
          <pc:docMk/>
          <pc:sldMk cId="607453612" sldId="256"/>
        </pc:sldMkLst>
        <pc:spChg chg="mod">
          <ac:chgData name="Perea, Rose S" userId="e0e965f5-14e4-41a4-add2-53e4950185ac" providerId="ADAL" clId="{E0945802-97EE-4376-BD58-376E94643268}" dt="2023-06-09T19:00:11.243" v="2"/>
          <ac:spMkLst>
            <pc:docMk/>
            <pc:sldMk cId="607453612" sldId="256"/>
            <ac:spMk id="2" creationId="{46089E85-C1D4-F8EB-8947-E04EDEBE8A24}"/>
          </ac:spMkLst>
        </pc:spChg>
        <pc:spChg chg="del">
          <ac:chgData name="Perea, Rose S" userId="e0e965f5-14e4-41a4-add2-53e4950185ac" providerId="ADAL" clId="{E0945802-97EE-4376-BD58-376E94643268}" dt="2023-06-09T21:40:19.045" v="25" actId="478"/>
          <ac:spMkLst>
            <pc:docMk/>
            <pc:sldMk cId="607453612" sldId="256"/>
            <ac:spMk id="3" creationId="{A836A705-5EC9-3E1C-3CCC-FFA836C95CEA}"/>
          </ac:spMkLst>
        </pc:spChg>
        <pc:spChg chg="add mod">
          <ac:chgData name="Perea, Rose S" userId="e0e965f5-14e4-41a4-add2-53e4950185ac" providerId="ADAL" clId="{E0945802-97EE-4376-BD58-376E94643268}" dt="2023-06-09T19:00:21.850" v="3"/>
          <ac:spMkLst>
            <pc:docMk/>
            <pc:sldMk cId="607453612" sldId="256"/>
            <ac:spMk id="5" creationId="{5CD30E6B-9951-8307-598B-61836AFB1682}"/>
          </ac:spMkLst>
        </pc:spChg>
        <pc:spChg chg="mod">
          <ac:chgData name="Perea, Rose S" userId="e0e965f5-14e4-41a4-add2-53e4950185ac" providerId="ADAL" clId="{E0945802-97EE-4376-BD58-376E94643268}" dt="2023-06-09T19:04:20.441" v="12"/>
          <ac:spMkLst>
            <pc:docMk/>
            <pc:sldMk cId="607453612" sldId="256"/>
            <ac:spMk id="7" creationId="{49922F0B-1586-C5C9-5799-0BA2D9F3F16F}"/>
          </ac:spMkLst>
        </pc:spChg>
        <pc:spChg chg="add mod">
          <ac:chgData name="Perea, Rose S" userId="e0e965f5-14e4-41a4-add2-53e4950185ac" providerId="ADAL" clId="{E0945802-97EE-4376-BD58-376E94643268}" dt="2023-06-09T19:00:21.850" v="3"/>
          <ac:spMkLst>
            <pc:docMk/>
            <pc:sldMk cId="607453612" sldId="256"/>
            <ac:spMk id="10" creationId="{FC20268D-8BC6-F328-0C65-B12CFBB3A4E0}"/>
          </ac:spMkLst>
        </pc:spChg>
        <pc:grpChg chg="add mod">
          <ac:chgData name="Perea, Rose S" userId="e0e965f5-14e4-41a4-add2-53e4950185ac" providerId="ADAL" clId="{E0945802-97EE-4376-BD58-376E94643268}" dt="2023-06-09T19:00:21.850" v="3"/>
          <ac:grpSpMkLst>
            <pc:docMk/>
            <pc:sldMk cId="607453612" sldId="256"/>
            <ac:grpSpMk id="6" creationId="{B47890F3-BF50-B1B4-3AA2-801A7327DCF9}"/>
          </ac:grpSpMkLst>
        </pc:grpChg>
        <pc:picChg chg="add mod">
          <ac:chgData name="Perea, Rose S" userId="e0e965f5-14e4-41a4-add2-53e4950185ac" providerId="ADAL" clId="{E0945802-97EE-4376-BD58-376E94643268}" dt="2023-06-09T21:49:55.911" v="60"/>
          <ac:picMkLst>
            <pc:docMk/>
            <pc:sldMk cId="607453612" sldId="256"/>
            <ac:picMk id="3" creationId="{C78D1F26-11A4-0B75-2C8D-48166FE55610}"/>
          </ac:picMkLst>
        </pc:picChg>
        <pc:picChg chg="mod">
          <ac:chgData name="Perea, Rose S" userId="e0e965f5-14e4-41a4-add2-53e4950185ac" providerId="ADAL" clId="{E0945802-97EE-4376-BD58-376E94643268}" dt="2023-06-09T19:00:21.850" v="3"/>
          <ac:picMkLst>
            <pc:docMk/>
            <pc:sldMk cId="607453612" sldId="256"/>
            <ac:picMk id="8" creationId="{5FC9E64A-168D-6A04-8F99-24F82FE5CB0F}"/>
          </ac:picMkLst>
        </pc:picChg>
        <pc:picChg chg="mod">
          <ac:chgData name="Perea, Rose S" userId="e0e965f5-14e4-41a4-add2-53e4950185ac" providerId="ADAL" clId="{E0945802-97EE-4376-BD58-376E94643268}" dt="2023-06-09T19:00:21.850" v="3"/>
          <ac:picMkLst>
            <pc:docMk/>
            <pc:sldMk cId="607453612" sldId="256"/>
            <ac:picMk id="9" creationId="{A028BF25-4DA7-6D46-E404-1CECBA355112}"/>
          </ac:picMkLst>
        </pc:picChg>
        <pc:picChg chg="add del mod">
          <ac:chgData name="Perea, Rose S" userId="e0e965f5-14e4-41a4-add2-53e4950185ac" providerId="ADAL" clId="{E0945802-97EE-4376-BD58-376E94643268}" dt="2023-06-09T21:49:59.673" v="62" actId="478"/>
          <ac:picMkLst>
            <pc:docMk/>
            <pc:sldMk cId="607453612" sldId="256"/>
            <ac:picMk id="11" creationId="{150207D8-57D9-B42E-365B-64F898110640}"/>
          </ac:picMkLst>
        </pc:picChg>
      </pc:sldChg>
      <pc:sldChg chg="del">
        <pc:chgData name="Perea, Rose S" userId="e0e965f5-14e4-41a4-add2-53e4950185ac" providerId="ADAL" clId="{E0945802-97EE-4376-BD58-376E94643268}" dt="2023-06-09T18:59:54.631" v="1" actId="47"/>
        <pc:sldMkLst>
          <pc:docMk/>
          <pc:sldMk cId="2536716417" sldId="261"/>
        </pc:sldMkLst>
      </pc:sldChg>
      <pc:sldChg chg="addSp delSp modSp mod">
        <pc:chgData name="Perea, Rose S" userId="e0e965f5-14e4-41a4-add2-53e4950185ac" providerId="ADAL" clId="{E0945802-97EE-4376-BD58-376E94643268}" dt="2023-06-09T21:50:33.547" v="65"/>
        <pc:sldMkLst>
          <pc:docMk/>
          <pc:sldMk cId="2229705584" sldId="262"/>
        </pc:sldMkLst>
        <pc:spChg chg="mod">
          <ac:chgData name="Perea, Rose S" userId="e0e965f5-14e4-41a4-add2-53e4950185ac" providerId="ADAL" clId="{E0945802-97EE-4376-BD58-376E94643268}" dt="2023-06-09T21:50:33.547" v="65"/>
          <ac:spMkLst>
            <pc:docMk/>
            <pc:sldMk cId="2229705584" sldId="262"/>
            <ac:spMk id="2" creationId="{46089E85-C1D4-F8EB-8947-E04EDEBE8A24}"/>
          </ac:spMkLst>
        </pc:spChg>
        <pc:spChg chg="del">
          <ac:chgData name="Perea, Rose S" userId="e0e965f5-14e4-41a4-add2-53e4950185ac" providerId="ADAL" clId="{E0945802-97EE-4376-BD58-376E94643268}" dt="2023-06-09T21:40:44.149" v="56" actId="478"/>
          <ac:spMkLst>
            <pc:docMk/>
            <pc:sldMk cId="2229705584" sldId="262"/>
            <ac:spMk id="3" creationId="{A836A705-5EC9-3E1C-3CCC-FFA836C95CEA}"/>
          </ac:spMkLst>
        </pc:spChg>
        <pc:spChg chg="mod">
          <ac:chgData name="Perea, Rose S" userId="e0e965f5-14e4-41a4-add2-53e4950185ac" providerId="ADAL" clId="{E0945802-97EE-4376-BD58-376E94643268}" dt="2023-06-09T19:04:25.597" v="13"/>
          <ac:spMkLst>
            <pc:docMk/>
            <pc:sldMk cId="2229705584" sldId="262"/>
            <ac:spMk id="6" creationId="{0EE6463D-C745-9B54-4D33-67949EA3BB46}"/>
          </ac:spMkLst>
        </pc:spChg>
        <pc:spChg chg="mod">
          <ac:chgData name="Perea, Rose S" userId="e0e965f5-14e4-41a4-add2-53e4950185ac" providerId="ADAL" clId="{E0945802-97EE-4376-BD58-376E94643268}" dt="2023-06-09T19:00:39.739" v="4"/>
          <ac:spMkLst>
            <pc:docMk/>
            <pc:sldMk cId="2229705584" sldId="262"/>
            <ac:spMk id="10" creationId="{E45FC76F-66FB-F2D8-B77F-3F66140CEED2}"/>
          </ac:spMkLst>
        </pc:spChg>
        <pc:spChg chg="mod">
          <ac:chgData name="Perea, Rose S" userId="e0e965f5-14e4-41a4-add2-53e4950185ac" providerId="ADAL" clId="{E0945802-97EE-4376-BD58-376E94643268}" dt="2023-06-09T19:00:39.739" v="4"/>
          <ac:spMkLst>
            <pc:docMk/>
            <pc:sldMk cId="2229705584" sldId="262"/>
            <ac:spMk id="11" creationId="{283154F5-7983-CDC8-8804-0185A0BFD7BF}"/>
          </ac:spMkLst>
        </pc:spChg>
        <pc:spChg chg="mod">
          <ac:chgData name="Perea, Rose S" userId="e0e965f5-14e4-41a4-add2-53e4950185ac" providerId="ADAL" clId="{E0945802-97EE-4376-BD58-376E94643268}" dt="2023-06-09T19:00:39.739" v="4"/>
          <ac:spMkLst>
            <pc:docMk/>
            <pc:sldMk cId="2229705584" sldId="262"/>
            <ac:spMk id="12" creationId="{756F4C45-7277-BCC4-3B89-A542D96EC1D1}"/>
          </ac:spMkLst>
        </pc:spChg>
        <pc:spChg chg="mod">
          <ac:chgData name="Perea, Rose S" userId="e0e965f5-14e4-41a4-add2-53e4950185ac" providerId="ADAL" clId="{E0945802-97EE-4376-BD58-376E94643268}" dt="2023-06-09T19:00:39.739" v="4"/>
          <ac:spMkLst>
            <pc:docMk/>
            <pc:sldMk cId="2229705584" sldId="262"/>
            <ac:spMk id="13" creationId="{3882B994-968F-29EA-C55C-C247752BA050}"/>
          </ac:spMkLst>
        </pc:spChg>
        <pc:spChg chg="mod">
          <ac:chgData name="Perea, Rose S" userId="e0e965f5-14e4-41a4-add2-53e4950185ac" providerId="ADAL" clId="{E0945802-97EE-4376-BD58-376E94643268}" dt="2023-06-09T19:00:39.739" v="4"/>
          <ac:spMkLst>
            <pc:docMk/>
            <pc:sldMk cId="2229705584" sldId="262"/>
            <ac:spMk id="14" creationId="{E244B70E-A022-2CB0-26D1-F6650830F84F}"/>
          </ac:spMkLst>
        </pc:spChg>
        <pc:spChg chg="mod">
          <ac:chgData name="Perea, Rose S" userId="e0e965f5-14e4-41a4-add2-53e4950185ac" providerId="ADAL" clId="{E0945802-97EE-4376-BD58-376E94643268}" dt="2023-06-09T19:00:39.739" v="4"/>
          <ac:spMkLst>
            <pc:docMk/>
            <pc:sldMk cId="2229705584" sldId="262"/>
            <ac:spMk id="15" creationId="{4D97CDC7-2CAA-A4AE-2C7F-128B52B52F9D}"/>
          </ac:spMkLst>
        </pc:spChg>
        <pc:spChg chg="add mod">
          <ac:chgData name="Perea, Rose S" userId="e0e965f5-14e4-41a4-add2-53e4950185ac" providerId="ADAL" clId="{E0945802-97EE-4376-BD58-376E94643268}" dt="2023-06-09T19:00:39.739" v="4"/>
          <ac:spMkLst>
            <pc:docMk/>
            <pc:sldMk cId="2229705584" sldId="262"/>
            <ac:spMk id="16" creationId="{29670F74-C969-DF3E-A189-C5CB62983E44}"/>
          </ac:spMkLst>
        </pc:spChg>
        <pc:grpChg chg="add mod">
          <ac:chgData name="Perea, Rose S" userId="e0e965f5-14e4-41a4-add2-53e4950185ac" providerId="ADAL" clId="{E0945802-97EE-4376-BD58-376E94643268}" dt="2023-06-09T19:00:39.739" v="4"/>
          <ac:grpSpMkLst>
            <pc:docMk/>
            <pc:sldMk cId="2229705584" sldId="262"/>
            <ac:grpSpMk id="4" creationId="{D997BCD9-F031-A2FC-B744-803E7E49D7CE}"/>
          </ac:grpSpMkLst>
        </pc:grpChg>
        <pc:grpChg chg="add mod">
          <ac:chgData name="Perea, Rose S" userId="e0e965f5-14e4-41a4-add2-53e4950185ac" providerId="ADAL" clId="{E0945802-97EE-4376-BD58-376E94643268}" dt="2023-06-09T19:00:39.739" v="4"/>
          <ac:grpSpMkLst>
            <pc:docMk/>
            <pc:sldMk cId="2229705584" sldId="262"/>
            <ac:grpSpMk id="17" creationId="{E8E6D07A-F191-D963-1384-E3BF7D7003D7}"/>
          </ac:grpSpMkLst>
        </pc:grpChg>
        <pc:picChg chg="add mod">
          <ac:chgData name="Perea, Rose S" userId="e0e965f5-14e4-41a4-add2-53e4950185ac" providerId="ADAL" clId="{E0945802-97EE-4376-BD58-376E94643268}" dt="2023-06-09T21:50:09.153" v="64"/>
          <ac:picMkLst>
            <pc:docMk/>
            <pc:sldMk cId="2229705584" sldId="262"/>
            <ac:picMk id="3" creationId="{D26FCD9E-9A58-E069-DF9F-30C6ABC38F5F}"/>
          </ac:picMkLst>
        </pc:picChg>
        <pc:picChg chg="mod">
          <ac:chgData name="Perea, Rose S" userId="e0e965f5-14e4-41a4-add2-53e4950185ac" providerId="ADAL" clId="{E0945802-97EE-4376-BD58-376E94643268}" dt="2023-06-09T19:00:39.739" v="4"/>
          <ac:picMkLst>
            <pc:docMk/>
            <pc:sldMk cId="2229705584" sldId="262"/>
            <ac:picMk id="7" creationId="{14226D80-8053-4039-189D-B548A39D036B}"/>
          </ac:picMkLst>
        </pc:picChg>
        <pc:picChg chg="mod">
          <ac:chgData name="Perea, Rose S" userId="e0e965f5-14e4-41a4-add2-53e4950185ac" providerId="ADAL" clId="{E0945802-97EE-4376-BD58-376E94643268}" dt="2023-06-09T19:00:39.739" v="4"/>
          <ac:picMkLst>
            <pc:docMk/>
            <pc:sldMk cId="2229705584" sldId="262"/>
            <ac:picMk id="8" creationId="{34371FDA-2D92-EE14-1C07-24DE45D25156}"/>
          </ac:picMkLst>
        </pc:picChg>
        <pc:picChg chg="mod">
          <ac:chgData name="Perea, Rose S" userId="e0e965f5-14e4-41a4-add2-53e4950185ac" providerId="ADAL" clId="{E0945802-97EE-4376-BD58-376E94643268}" dt="2023-06-09T19:00:39.739" v="4"/>
          <ac:picMkLst>
            <pc:docMk/>
            <pc:sldMk cId="2229705584" sldId="262"/>
            <ac:picMk id="9" creationId="{25ED5CF1-18C7-79BF-DAFE-5CD37469F0E8}"/>
          </ac:picMkLst>
        </pc:picChg>
        <pc:picChg chg="mod">
          <ac:chgData name="Perea, Rose S" userId="e0e965f5-14e4-41a4-add2-53e4950185ac" providerId="ADAL" clId="{E0945802-97EE-4376-BD58-376E94643268}" dt="2023-06-09T19:00:39.739" v="4"/>
          <ac:picMkLst>
            <pc:docMk/>
            <pc:sldMk cId="2229705584" sldId="262"/>
            <ac:picMk id="18" creationId="{B48AE665-5EFB-CD8A-D537-203952182798}"/>
          </ac:picMkLst>
        </pc:picChg>
        <pc:picChg chg="mod">
          <ac:chgData name="Perea, Rose S" userId="e0e965f5-14e4-41a4-add2-53e4950185ac" providerId="ADAL" clId="{E0945802-97EE-4376-BD58-376E94643268}" dt="2023-06-09T19:00:39.739" v="4"/>
          <ac:picMkLst>
            <pc:docMk/>
            <pc:sldMk cId="2229705584" sldId="262"/>
            <ac:picMk id="19" creationId="{E97663DD-6CDE-CB2F-85A6-3845A42CFE7E}"/>
          </ac:picMkLst>
        </pc:picChg>
        <pc:picChg chg="add del mod">
          <ac:chgData name="Perea, Rose S" userId="e0e965f5-14e4-41a4-add2-53e4950185ac" providerId="ADAL" clId="{E0945802-97EE-4376-BD58-376E94643268}" dt="2023-06-09T21:50:08.504" v="63" actId="478"/>
          <ac:picMkLst>
            <pc:docMk/>
            <pc:sldMk cId="2229705584" sldId="262"/>
            <ac:picMk id="20" creationId="{C59452D5-4DE9-925C-D7D2-828C26631E38}"/>
          </ac:picMkLst>
        </pc:picChg>
      </pc:sldChg>
      <pc:sldChg chg="addSp delSp modSp mod">
        <pc:chgData name="Perea, Rose S" userId="e0e965f5-14e4-41a4-add2-53e4950185ac" providerId="ADAL" clId="{E0945802-97EE-4376-BD58-376E94643268}" dt="2023-06-09T21:50:57.733" v="69"/>
        <pc:sldMkLst>
          <pc:docMk/>
          <pc:sldMk cId="732286599" sldId="263"/>
        </pc:sldMkLst>
        <pc:spChg chg="mod">
          <ac:chgData name="Perea, Rose S" userId="e0e965f5-14e4-41a4-add2-53e4950185ac" providerId="ADAL" clId="{E0945802-97EE-4376-BD58-376E94643268}" dt="2023-06-09T19:01:07.510" v="5"/>
          <ac:spMkLst>
            <pc:docMk/>
            <pc:sldMk cId="732286599" sldId="263"/>
            <ac:spMk id="2" creationId="{46089E85-C1D4-F8EB-8947-E04EDEBE8A24}"/>
          </ac:spMkLst>
        </pc:spChg>
        <pc:spChg chg="del">
          <ac:chgData name="Perea, Rose S" userId="e0e965f5-14e4-41a4-add2-53e4950185ac" providerId="ADAL" clId="{E0945802-97EE-4376-BD58-376E94643268}" dt="2023-06-09T21:50:44.054" v="66" actId="478"/>
          <ac:spMkLst>
            <pc:docMk/>
            <pc:sldMk cId="732286599" sldId="263"/>
            <ac:spMk id="3" creationId="{A836A705-5EC9-3E1C-3CCC-FFA836C95CEA}"/>
          </ac:spMkLst>
        </pc:spChg>
        <pc:spChg chg="mod">
          <ac:chgData name="Perea, Rose S" userId="e0e965f5-14e4-41a4-add2-53e4950185ac" providerId="ADAL" clId="{E0945802-97EE-4376-BD58-376E94643268}" dt="2023-06-09T19:04:30.352" v="14"/>
          <ac:spMkLst>
            <pc:docMk/>
            <pc:sldMk cId="732286599" sldId="263"/>
            <ac:spMk id="6" creationId="{DBA6E9A0-04A9-1F29-F239-4E9CDDDE29AF}"/>
          </ac:spMkLst>
        </pc:spChg>
        <pc:spChg chg="add mod">
          <ac:chgData name="Perea, Rose S" userId="e0e965f5-14e4-41a4-add2-53e4950185ac" providerId="ADAL" clId="{E0945802-97EE-4376-BD58-376E94643268}" dt="2023-06-09T19:01:14.128" v="6"/>
          <ac:spMkLst>
            <pc:docMk/>
            <pc:sldMk cId="732286599" sldId="263"/>
            <ac:spMk id="16" creationId="{9A241041-D2E4-EE8B-8094-284DC6A8FC4B}"/>
          </ac:spMkLst>
        </pc:spChg>
        <pc:spChg chg="add del">
          <ac:chgData name="Perea, Rose S" userId="e0e965f5-14e4-41a4-add2-53e4950185ac" providerId="ADAL" clId="{E0945802-97EE-4376-BD58-376E94643268}" dt="2023-06-09T21:50:51.538" v="68" actId="22"/>
          <ac:spMkLst>
            <pc:docMk/>
            <pc:sldMk cId="732286599" sldId="263"/>
            <ac:spMk id="18" creationId="{2CCB5770-782B-1355-A23E-6CCBF8B5BAD1}"/>
          </ac:spMkLst>
        </pc:spChg>
        <pc:grpChg chg="add mod">
          <ac:chgData name="Perea, Rose S" userId="e0e965f5-14e4-41a4-add2-53e4950185ac" providerId="ADAL" clId="{E0945802-97EE-4376-BD58-376E94643268}" dt="2023-06-09T19:01:14.128" v="6"/>
          <ac:grpSpMkLst>
            <pc:docMk/>
            <pc:sldMk cId="732286599" sldId="263"/>
            <ac:grpSpMk id="4" creationId="{3D0E67DB-FBAA-0D36-815E-9257C863BEA6}"/>
          </ac:grpSpMkLst>
        </pc:grpChg>
        <pc:grpChg chg="mod">
          <ac:chgData name="Perea, Rose S" userId="e0e965f5-14e4-41a4-add2-53e4950185ac" providerId="ADAL" clId="{E0945802-97EE-4376-BD58-376E94643268}" dt="2023-06-09T19:01:14.128" v="6"/>
          <ac:grpSpMkLst>
            <pc:docMk/>
            <pc:sldMk cId="732286599" sldId="263"/>
            <ac:grpSpMk id="7" creationId="{24420C9D-644C-8CA2-95A6-8B1F8812A605}"/>
          </ac:grpSpMkLst>
        </pc:grpChg>
        <pc:grpChg chg="mod">
          <ac:chgData name="Perea, Rose S" userId="e0e965f5-14e4-41a4-add2-53e4950185ac" providerId="ADAL" clId="{E0945802-97EE-4376-BD58-376E94643268}" dt="2023-06-09T19:01:14.128" v="6"/>
          <ac:grpSpMkLst>
            <pc:docMk/>
            <pc:sldMk cId="732286599" sldId="263"/>
            <ac:grpSpMk id="8" creationId="{65FA6905-10D8-FBEF-DCC2-95003130E1A6}"/>
          </ac:grpSpMkLst>
        </pc:grpChg>
        <pc:grpChg chg="mod">
          <ac:chgData name="Perea, Rose S" userId="e0e965f5-14e4-41a4-add2-53e4950185ac" providerId="ADAL" clId="{E0945802-97EE-4376-BD58-376E94643268}" dt="2023-06-09T19:01:14.128" v="6"/>
          <ac:grpSpMkLst>
            <pc:docMk/>
            <pc:sldMk cId="732286599" sldId="263"/>
            <ac:grpSpMk id="9" creationId="{5A1923C0-4CC4-6912-7FC0-C80412E5210A}"/>
          </ac:grpSpMkLst>
        </pc:grpChg>
        <pc:picChg chg="mod">
          <ac:chgData name="Perea, Rose S" userId="e0e965f5-14e4-41a4-add2-53e4950185ac" providerId="ADAL" clId="{E0945802-97EE-4376-BD58-376E94643268}" dt="2023-06-09T19:01:14.128" v="6"/>
          <ac:picMkLst>
            <pc:docMk/>
            <pc:sldMk cId="732286599" sldId="263"/>
            <ac:picMk id="10" creationId="{418ABC64-498A-59F1-6B7A-452283730460}"/>
          </ac:picMkLst>
        </pc:picChg>
        <pc:picChg chg="mod">
          <ac:chgData name="Perea, Rose S" userId="e0e965f5-14e4-41a4-add2-53e4950185ac" providerId="ADAL" clId="{E0945802-97EE-4376-BD58-376E94643268}" dt="2023-06-09T19:01:14.128" v="6"/>
          <ac:picMkLst>
            <pc:docMk/>
            <pc:sldMk cId="732286599" sldId="263"/>
            <ac:picMk id="11" creationId="{8D3F140F-B982-2B73-9BAD-64CE676ACF13}"/>
          </ac:picMkLst>
        </pc:picChg>
        <pc:picChg chg="mod">
          <ac:chgData name="Perea, Rose S" userId="e0e965f5-14e4-41a4-add2-53e4950185ac" providerId="ADAL" clId="{E0945802-97EE-4376-BD58-376E94643268}" dt="2023-06-09T19:01:14.128" v="6"/>
          <ac:picMkLst>
            <pc:docMk/>
            <pc:sldMk cId="732286599" sldId="263"/>
            <ac:picMk id="12" creationId="{D5820DF2-7E0D-7C84-ED93-D93674570CAA}"/>
          </ac:picMkLst>
        </pc:picChg>
        <pc:picChg chg="mod">
          <ac:chgData name="Perea, Rose S" userId="e0e965f5-14e4-41a4-add2-53e4950185ac" providerId="ADAL" clId="{E0945802-97EE-4376-BD58-376E94643268}" dt="2023-06-09T19:01:14.128" v="6"/>
          <ac:picMkLst>
            <pc:docMk/>
            <pc:sldMk cId="732286599" sldId="263"/>
            <ac:picMk id="13" creationId="{897201E4-233C-CB13-FB1F-E23C135DFBA0}"/>
          </ac:picMkLst>
        </pc:picChg>
        <pc:picChg chg="mod">
          <ac:chgData name="Perea, Rose S" userId="e0e965f5-14e4-41a4-add2-53e4950185ac" providerId="ADAL" clId="{E0945802-97EE-4376-BD58-376E94643268}" dt="2023-06-09T19:01:14.128" v="6"/>
          <ac:picMkLst>
            <pc:docMk/>
            <pc:sldMk cId="732286599" sldId="263"/>
            <ac:picMk id="14" creationId="{BBFC2AE4-2FF9-05DD-E771-5689EBE9EB8C}"/>
          </ac:picMkLst>
        </pc:picChg>
        <pc:picChg chg="mod">
          <ac:chgData name="Perea, Rose S" userId="e0e965f5-14e4-41a4-add2-53e4950185ac" providerId="ADAL" clId="{E0945802-97EE-4376-BD58-376E94643268}" dt="2023-06-09T19:01:14.128" v="6"/>
          <ac:picMkLst>
            <pc:docMk/>
            <pc:sldMk cId="732286599" sldId="263"/>
            <ac:picMk id="15" creationId="{4B00E7BA-53ED-B4B8-BC5E-1B805A4A7D9C}"/>
          </ac:picMkLst>
        </pc:picChg>
        <pc:picChg chg="add mod">
          <ac:chgData name="Perea, Rose S" userId="e0e965f5-14e4-41a4-add2-53e4950185ac" providerId="ADAL" clId="{E0945802-97EE-4376-BD58-376E94643268}" dt="2023-06-09T21:50:57.733" v="69"/>
          <ac:picMkLst>
            <pc:docMk/>
            <pc:sldMk cId="732286599" sldId="263"/>
            <ac:picMk id="19" creationId="{67BB74D6-BE5B-3E7C-DEA1-7B5F6F4E7E8F}"/>
          </ac:picMkLst>
        </pc:picChg>
      </pc:sldChg>
      <pc:sldChg chg="addSp delSp modSp mod">
        <pc:chgData name="Perea, Rose S" userId="e0e965f5-14e4-41a4-add2-53e4950185ac" providerId="ADAL" clId="{E0945802-97EE-4376-BD58-376E94643268}" dt="2023-06-09T21:51:06.361" v="71"/>
        <pc:sldMkLst>
          <pc:docMk/>
          <pc:sldMk cId="1598445577" sldId="264"/>
        </pc:sldMkLst>
        <pc:spChg chg="mod">
          <ac:chgData name="Perea, Rose S" userId="e0e965f5-14e4-41a4-add2-53e4950185ac" providerId="ADAL" clId="{E0945802-97EE-4376-BD58-376E94643268}" dt="2023-06-09T19:01:39.596" v="7"/>
          <ac:spMkLst>
            <pc:docMk/>
            <pc:sldMk cId="1598445577" sldId="264"/>
            <ac:spMk id="2" creationId="{46089E85-C1D4-F8EB-8947-E04EDEBE8A24}"/>
          </ac:spMkLst>
        </pc:spChg>
        <pc:spChg chg="del">
          <ac:chgData name="Perea, Rose S" userId="e0e965f5-14e4-41a4-add2-53e4950185ac" providerId="ADAL" clId="{E0945802-97EE-4376-BD58-376E94643268}" dt="2023-06-09T21:51:04.219" v="70" actId="478"/>
          <ac:spMkLst>
            <pc:docMk/>
            <pc:sldMk cId="1598445577" sldId="264"/>
            <ac:spMk id="3" creationId="{A836A705-5EC9-3E1C-3CCC-FFA836C95CEA}"/>
          </ac:spMkLst>
        </pc:spChg>
        <pc:spChg chg="mod">
          <ac:chgData name="Perea, Rose S" userId="e0e965f5-14e4-41a4-add2-53e4950185ac" providerId="ADAL" clId="{E0945802-97EE-4376-BD58-376E94643268}" dt="2023-06-09T19:04:36.237" v="15"/>
          <ac:spMkLst>
            <pc:docMk/>
            <pc:sldMk cId="1598445577" sldId="264"/>
            <ac:spMk id="6" creationId="{C8D44082-17FA-6E7D-2B88-0AE62611BEE5}"/>
          </ac:spMkLst>
        </pc:spChg>
        <pc:spChg chg="add mod">
          <ac:chgData name="Perea, Rose S" userId="e0e965f5-14e4-41a4-add2-53e4950185ac" providerId="ADAL" clId="{E0945802-97EE-4376-BD58-376E94643268}" dt="2023-06-09T19:01:46.971" v="8"/>
          <ac:spMkLst>
            <pc:docMk/>
            <pc:sldMk cId="1598445577" sldId="264"/>
            <ac:spMk id="16" creationId="{48ABBA0D-D353-8B4E-67CF-E625E32C3FF5}"/>
          </ac:spMkLst>
        </pc:spChg>
        <pc:grpChg chg="add mod">
          <ac:chgData name="Perea, Rose S" userId="e0e965f5-14e4-41a4-add2-53e4950185ac" providerId="ADAL" clId="{E0945802-97EE-4376-BD58-376E94643268}" dt="2023-06-09T19:01:46.971" v="8"/>
          <ac:grpSpMkLst>
            <pc:docMk/>
            <pc:sldMk cId="1598445577" sldId="264"/>
            <ac:grpSpMk id="4" creationId="{359AFD5C-7A47-46A9-E678-A74431CF33AA}"/>
          </ac:grpSpMkLst>
        </pc:grpChg>
        <pc:grpChg chg="mod">
          <ac:chgData name="Perea, Rose S" userId="e0e965f5-14e4-41a4-add2-53e4950185ac" providerId="ADAL" clId="{E0945802-97EE-4376-BD58-376E94643268}" dt="2023-06-09T19:01:46.971" v="8"/>
          <ac:grpSpMkLst>
            <pc:docMk/>
            <pc:sldMk cId="1598445577" sldId="264"/>
            <ac:grpSpMk id="7" creationId="{2416309D-4E80-2E35-0A12-AF0C1ED1FA0D}"/>
          </ac:grpSpMkLst>
        </pc:grpChg>
        <pc:grpChg chg="mod">
          <ac:chgData name="Perea, Rose S" userId="e0e965f5-14e4-41a4-add2-53e4950185ac" providerId="ADAL" clId="{E0945802-97EE-4376-BD58-376E94643268}" dt="2023-06-09T19:01:46.971" v="8"/>
          <ac:grpSpMkLst>
            <pc:docMk/>
            <pc:sldMk cId="1598445577" sldId="264"/>
            <ac:grpSpMk id="8" creationId="{1EA08ECF-99B5-4051-C753-7597A1B01B7C}"/>
          </ac:grpSpMkLst>
        </pc:grpChg>
        <pc:grpChg chg="mod">
          <ac:chgData name="Perea, Rose S" userId="e0e965f5-14e4-41a4-add2-53e4950185ac" providerId="ADAL" clId="{E0945802-97EE-4376-BD58-376E94643268}" dt="2023-06-09T19:01:46.971" v="8"/>
          <ac:grpSpMkLst>
            <pc:docMk/>
            <pc:sldMk cId="1598445577" sldId="264"/>
            <ac:grpSpMk id="9" creationId="{49E823B6-16C5-A889-182A-6DD86A9B0BE5}"/>
          </ac:grpSpMkLst>
        </pc:grpChg>
        <pc:picChg chg="mod">
          <ac:chgData name="Perea, Rose S" userId="e0e965f5-14e4-41a4-add2-53e4950185ac" providerId="ADAL" clId="{E0945802-97EE-4376-BD58-376E94643268}" dt="2023-06-09T19:01:46.971" v="8"/>
          <ac:picMkLst>
            <pc:docMk/>
            <pc:sldMk cId="1598445577" sldId="264"/>
            <ac:picMk id="10" creationId="{C1689926-1D02-E707-A1EC-C32F30A1FE0C}"/>
          </ac:picMkLst>
        </pc:picChg>
        <pc:picChg chg="mod">
          <ac:chgData name="Perea, Rose S" userId="e0e965f5-14e4-41a4-add2-53e4950185ac" providerId="ADAL" clId="{E0945802-97EE-4376-BD58-376E94643268}" dt="2023-06-09T19:01:46.971" v="8"/>
          <ac:picMkLst>
            <pc:docMk/>
            <pc:sldMk cId="1598445577" sldId="264"/>
            <ac:picMk id="11" creationId="{4199363B-01B4-4D7F-AB69-A0AA0432C5F2}"/>
          </ac:picMkLst>
        </pc:picChg>
        <pc:picChg chg="mod">
          <ac:chgData name="Perea, Rose S" userId="e0e965f5-14e4-41a4-add2-53e4950185ac" providerId="ADAL" clId="{E0945802-97EE-4376-BD58-376E94643268}" dt="2023-06-09T19:01:46.971" v="8"/>
          <ac:picMkLst>
            <pc:docMk/>
            <pc:sldMk cId="1598445577" sldId="264"/>
            <ac:picMk id="12" creationId="{90AACB49-7035-6DD7-BB96-2F72080FE958}"/>
          </ac:picMkLst>
        </pc:picChg>
        <pc:picChg chg="mod">
          <ac:chgData name="Perea, Rose S" userId="e0e965f5-14e4-41a4-add2-53e4950185ac" providerId="ADAL" clId="{E0945802-97EE-4376-BD58-376E94643268}" dt="2023-06-09T19:01:46.971" v="8"/>
          <ac:picMkLst>
            <pc:docMk/>
            <pc:sldMk cId="1598445577" sldId="264"/>
            <ac:picMk id="13" creationId="{48BA7B95-AE5A-8B5D-9215-8821BC6D2AF8}"/>
          </ac:picMkLst>
        </pc:picChg>
        <pc:picChg chg="mod">
          <ac:chgData name="Perea, Rose S" userId="e0e965f5-14e4-41a4-add2-53e4950185ac" providerId="ADAL" clId="{E0945802-97EE-4376-BD58-376E94643268}" dt="2023-06-09T19:01:46.971" v="8"/>
          <ac:picMkLst>
            <pc:docMk/>
            <pc:sldMk cId="1598445577" sldId="264"/>
            <ac:picMk id="14" creationId="{65317E6B-DFEA-521E-A9DC-EFF26B4A4247}"/>
          </ac:picMkLst>
        </pc:picChg>
        <pc:picChg chg="mod">
          <ac:chgData name="Perea, Rose S" userId="e0e965f5-14e4-41a4-add2-53e4950185ac" providerId="ADAL" clId="{E0945802-97EE-4376-BD58-376E94643268}" dt="2023-06-09T19:01:46.971" v="8"/>
          <ac:picMkLst>
            <pc:docMk/>
            <pc:sldMk cId="1598445577" sldId="264"/>
            <ac:picMk id="15" creationId="{C8311003-9B53-A583-35ED-BF7003CA9004}"/>
          </ac:picMkLst>
        </pc:picChg>
        <pc:picChg chg="add mod">
          <ac:chgData name="Perea, Rose S" userId="e0e965f5-14e4-41a4-add2-53e4950185ac" providerId="ADAL" clId="{E0945802-97EE-4376-BD58-376E94643268}" dt="2023-06-09T21:51:06.361" v="71"/>
          <ac:picMkLst>
            <pc:docMk/>
            <pc:sldMk cId="1598445577" sldId="264"/>
            <ac:picMk id="17" creationId="{C61B5063-6717-3358-2406-C37D449D0496}"/>
          </ac:picMkLst>
        </pc:picChg>
      </pc:sldChg>
      <pc:sldChg chg="addSp delSp modSp mod">
        <pc:chgData name="Perea, Rose S" userId="e0e965f5-14e4-41a4-add2-53e4950185ac" providerId="ADAL" clId="{E0945802-97EE-4376-BD58-376E94643268}" dt="2023-06-09T21:51:13.395" v="73"/>
        <pc:sldMkLst>
          <pc:docMk/>
          <pc:sldMk cId="632205300" sldId="265"/>
        </pc:sldMkLst>
        <pc:spChg chg="mod">
          <ac:chgData name="Perea, Rose S" userId="e0e965f5-14e4-41a4-add2-53e4950185ac" providerId="ADAL" clId="{E0945802-97EE-4376-BD58-376E94643268}" dt="2023-06-09T19:02:02.431" v="9"/>
          <ac:spMkLst>
            <pc:docMk/>
            <pc:sldMk cId="632205300" sldId="265"/>
            <ac:spMk id="2" creationId="{46089E85-C1D4-F8EB-8947-E04EDEBE8A24}"/>
          </ac:spMkLst>
        </pc:spChg>
        <pc:spChg chg="del">
          <ac:chgData name="Perea, Rose S" userId="e0e965f5-14e4-41a4-add2-53e4950185ac" providerId="ADAL" clId="{E0945802-97EE-4376-BD58-376E94643268}" dt="2023-06-09T21:51:12.508" v="72" actId="478"/>
          <ac:spMkLst>
            <pc:docMk/>
            <pc:sldMk cId="632205300" sldId="265"/>
            <ac:spMk id="3" creationId="{A836A705-5EC9-3E1C-3CCC-FFA836C95CEA}"/>
          </ac:spMkLst>
        </pc:spChg>
        <pc:spChg chg="mod">
          <ac:chgData name="Perea, Rose S" userId="e0e965f5-14e4-41a4-add2-53e4950185ac" providerId="ADAL" clId="{E0945802-97EE-4376-BD58-376E94643268}" dt="2023-06-09T19:04:44.406" v="16"/>
          <ac:spMkLst>
            <pc:docMk/>
            <pc:sldMk cId="632205300" sldId="265"/>
            <ac:spMk id="6" creationId="{A8C265B7-8CC9-C945-6901-364B5B6546C6}"/>
          </ac:spMkLst>
        </pc:spChg>
        <pc:spChg chg="add mod">
          <ac:chgData name="Perea, Rose S" userId="e0e965f5-14e4-41a4-add2-53e4950185ac" providerId="ADAL" clId="{E0945802-97EE-4376-BD58-376E94643268}" dt="2023-06-09T19:02:12.083" v="10"/>
          <ac:spMkLst>
            <pc:docMk/>
            <pc:sldMk cId="632205300" sldId="265"/>
            <ac:spMk id="13" creationId="{E4643832-95F3-6302-8E8A-30F7D8474618}"/>
          </ac:spMkLst>
        </pc:spChg>
        <pc:grpChg chg="add mod">
          <ac:chgData name="Perea, Rose S" userId="e0e965f5-14e4-41a4-add2-53e4950185ac" providerId="ADAL" clId="{E0945802-97EE-4376-BD58-376E94643268}" dt="2023-06-09T19:02:12.083" v="10"/>
          <ac:grpSpMkLst>
            <pc:docMk/>
            <pc:sldMk cId="632205300" sldId="265"/>
            <ac:grpSpMk id="4" creationId="{E618C487-EC66-12E1-222F-BCB048FA3278}"/>
          </ac:grpSpMkLst>
        </pc:grpChg>
        <pc:grpChg chg="mod">
          <ac:chgData name="Perea, Rose S" userId="e0e965f5-14e4-41a4-add2-53e4950185ac" providerId="ADAL" clId="{E0945802-97EE-4376-BD58-376E94643268}" dt="2023-06-09T19:02:12.083" v="10"/>
          <ac:grpSpMkLst>
            <pc:docMk/>
            <pc:sldMk cId="632205300" sldId="265"/>
            <ac:grpSpMk id="7" creationId="{50EE79FA-0D2B-9D6F-202B-5B13C25D5D7F}"/>
          </ac:grpSpMkLst>
        </pc:grpChg>
        <pc:grpChg chg="mod">
          <ac:chgData name="Perea, Rose S" userId="e0e965f5-14e4-41a4-add2-53e4950185ac" providerId="ADAL" clId="{E0945802-97EE-4376-BD58-376E94643268}" dt="2023-06-09T19:02:12.083" v="10"/>
          <ac:grpSpMkLst>
            <pc:docMk/>
            <pc:sldMk cId="632205300" sldId="265"/>
            <ac:grpSpMk id="8" creationId="{7ACA1F6F-9190-1F38-7870-6DD349715401}"/>
          </ac:grpSpMkLst>
        </pc:grpChg>
        <pc:picChg chg="mod">
          <ac:chgData name="Perea, Rose S" userId="e0e965f5-14e4-41a4-add2-53e4950185ac" providerId="ADAL" clId="{E0945802-97EE-4376-BD58-376E94643268}" dt="2023-06-09T19:02:12.083" v="10"/>
          <ac:picMkLst>
            <pc:docMk/>
            <pc:sldMk cId="632205300" sldId="265"/>
            <ac:picMk id="9" creationId="{A54CAE83-894A-CC21-8933-6139A699384E}"/>
          </ac:picMkLst>
        </pc:picChg>
        <pc:picChg chg="mod">
          <ac:chgData name="Perea, Rose S" userId="e0e965f5-14e4-41a4-add2-53e4950185ac" providerId="ADAL" clId="{E0945802-97EE-4376-BD58-376E94643268}" dt="2023-06-09T19:02:12.083" v="10"/>
          <ac:picMkLst>
            <pc:docMk/>
            <pc:sldMk cId="632205300" sldId="265"/>
            <ac:picMk id="10" creationId="{6989E5EA-2711-BEEF-9990-2FCEB7C19723}"/>
          </ac:picMkLst>
        </pc:picChg>
        <pc:picChg chg="mod">
          <ac:chgData name="Perea, Rose S" userId="e0e965f5-14e4-41a4-add2-53e4950185ac" providerId="ADAL" clId="{E0945802-97EE-4376-BD58-376E94643268}" dt="2023-06-09T19:02:12.083" v="10"/>
          <ac:picMkLst>
            <pc:docMk/>
            <pc:sldMk cId="632205300" sldId="265"/>
            <ac:picMk id="11" creationId="{C6C12F9E-AFB3-6A02-AFE6-8853144E1219}"/>
          </ac:picMkLst>
        </pc:picChg>
        <pc:picChg chg="mod">
          <ac:chgData name="Perea, Rose S" userId="e0e965f5-14e4-41a4-add2-53e4950185ac" providerId="ADAL" clId="{E0945802-97EE-4376-BD58-376E94643268}" dt="2023-06-09T19:02:12.083" v="10"/>
          <ac:picMkLst>
            <pc:docMk/>
            <pc:sldMk cId="632205300" sldId="265"/>
            <ac:picMk id="12" creationId="{49F65EFC-2D93-EC8E-6679-A3470F5A67D4}"/>
          </ac:picMkLst>
        </pc:picChg>
        <pc:picChg chg="add mod">
          <ac:chgData name="Perea, Rose S" userId="e0e965f5-14e4-41a4-add2-53e4950185ac" providerId="ADAL" clId="{E0945802-97EE-4376-BD58-376E94643268}" dt="2023-06-09T21:51:13.395" v="73"/>
          <ac:picMkLst>
            <pc:docMk/>
            <pc:sldMk cId="632205300" sldId="265"/>
            <ac:picMk id="14" creationId="{2EFF56F5-F108-3F5D-51CE-AB4DFE5EB943}"/>
          </ac:picMkLst>
        </pc:picChg>
      </pc:sldChg>
      <pc:sldChg chg="addSp delSp modSp mod">
        <pc:chgData name="Perea, Rose S" userId="e0e965f5-14e4-41a4-add2-53e4950185ac" providerId="ADAL" clId="{E0945802-97EE-4376-BD58-376E94643268}" dt="2023-06-09T21:51:20.270" v="75"/>
        <pc:sldMkLst>
          <pc:docMk/>
          <pc:sldMk cId="448056080" sldId="266"/>
        </pc:sldMkLst>
        <pc:spChg chg="mod">
          <ac:chgData name="Perea, Rose S" userId="e0e965f5-14e4-41a4-add2-53e4950185ac" providerId="ADAL" clId="{E0945802-97EE-4376-BD58-376E94643268}" dt="2023-06-09T21:39:46.949" v="20" actId="20577"/>
          <ac:spMkLst>
            <pc:docMk/>
            <pc:sldMk cId="448056080" sldId="266"/>
            <ac:spMk id="2" creationId="{46089E85-C1D4-F8EB-8947-E04EDEBE8A24}"/>
          </ac:spMkLst>
        </pc:spChg>
        <pc:spChg chg="del">
          <ac:chgData name="Perea, Rose S" userId="e0e965f5-14e4-41a4-add2-53e4950185ac" providerId="ADAL" clId="{E0945802-97EE-4376-BD58-376E94643268}" dt="2023-06-09T21:51:19.334" v="74" actId="478"/>
          <ac:spMkLst>
            <pc:docMk/>
            <pc:sldMk cId="448056080" sldId="266"/>
            <ac:spMk id="3" creationId="{A836A705-5EC9-3E1C-3CCC-FFA836C95CEA}"/>
          </ac:spMkLst>
        </pc:spChg>
        <pc:spChg chg="mod">
          <ac:chgData name="Perea, Rose S" userId="e0e965f5-14e4-41a4-add2-53e4950185ac" providerId="ADAL" clId="{E0945802-97EE-4376-BD58-376E94643268}" dt="2023-06-09T19:04:55.996" v="17"/>
          <ac:spMkLst>
            <pc:docMk/>
            <pc:sldMk cId="448056080" sldId="266"/>
            <ac:spMk id="6" creationId="{8A4625A7-A4FC-6B6E-2D16-2A1FEF584678}"/>
          </ac:spMkLst>
        </pc:spChg>
        <pc:spChg chg="add del mod">
          <ac:chgData name="Perea, Rose S" userId="e0e965f5-14e4-41a4-add2-53e4950185ac" providerId="ADAL" clId="{E0945802-97EE-4376-BD58-376E94643268}" dt="2023-06-09T21:40:01.534" v="22" actId="478"/>
          <ac:spMkLst>
            <pc:docMk/>
            <pc:sldMk cId="448056080" sldId="266"/>
            <ac:spMk id="13" creationId="{D3ED53DA-ECB7-1410-8E26-11474C803661}"/>
          </ac:spMkLst>
        </pc:spChg>
        <pc:spChg chg="add mod">
          <ac:chgData name="Perea, Rose S" userId="e0e965f5-14e4-41a4-add2-53e4950185ac" providerId="ADAL" clId="{E0945802-97EE-4376-BD58-376E94643268}" dt="2023-06-09T21:40:07.697" v="23"/>
          <ac:spMkLst>
            <pc:docMk/>
            <pc:sldMk cId="448056080" sldId="266"/>
            <ac:spMk id="14" creationId="{0D0370C8-95BB-3F8B-BF6F-A992F44A94A9}"/>
          </ac:spMkLst>
        </pc:spChg>
        <pc:grpChg chg="add del mod">
          <ac:chgData name="Perea, Rose S" userId="e0e965f5-14e4-41a4-add2-53e4950185ac" providerId="ADAL" clId="{E0945802-97EE-4376-BD58-376E94643268}" dt="2023-06-09T21:39:57.288" v="21" actId="478"/>
          <ac:grpSpMkLst>
            <pc:docMk/>
            <pc:sldMk cId="448056080" sldId="266"/>
            <ac:grpSpMk id="4" creationId="{281BC891-14EC-2163-9732-BD48DA23542B}"/>
          </ac:grpSpMkLst>
        </pc:grpChg>
        <pc:grpChg chg="mod">
          <ac:chgData name="Perea, Rose S" userId="e0e965f5-14e4-41a4-add2-53e4950185ac" providerId="ADAL" clId="{E0945802-97EE-4376-BD58-376E94643268}" dt="2023-06-09T19:02:24.270" v="11"/>
          <ac:grpSpMkLst>
            <pc:docMk/>
            <pc:sldMk cId="448056080" sldId="266"/>
            <ac:grpSpMk id="7" creationId="{6664EBB5-919B-4FFA-5991-3EBBAFA466D9}"/>
          </ac:grpSpMkLst>
        </pc:grpChg>
        <pc:grpChg chg="mod">
          <ac:chgData name="Perea, Rose S" userId="e0e965f5-14e4-41a4-add2-53e4950185ac" providerId="ADAL" clId="{E0945802-97EE-4376-BD58-376E94643268}" dt="2023-06-09T19:02:24.270" v="11"/>
          <ac:grpSpMkLst>
            <pc:docMk/>
            <pc:sldMk cId="448056080" sldId="266"/>
            <ac:grpSpMk id="8" creationId="{F0F54008-16B8-0E7B-F397-B951C2438F9B}"/>
          </ac:grpSpMkLst>
        </pc:grpChg>
        <pc:picChg chg="add mod">
          <ac:chgData name="Perea, Rose S" userId="e0e965f5-14e4-41a4-add2-53e4950185ac" providerId="ADAL" clId="{E0945802-97EE-4376-BD58-376E94643268}" dt="2023-06-09T21:51:20.270" v="75"/>
          <ac:picMkLst>
            <pc:docMk/>
            <pc:sldMk cId="448056080" sldId="266"/>
            <ac:picMk id="4" creationId="{F94AFFBE-B316-BABE-6A01-3FFD2CD91A2E}"/>
          </ac:picMkLst>
        </pc:picChg>
        <pc:picChg chg="mod">
          <ac:chgData name="Perea, Rose S" userId="e0e965f5-14e4-41a4-add2-53e4950185ac" providerId="ADAL" clId="{E0945802-97EE-4376-BD58-376E94643268}" dt="2023-06-09T19:02:24.270" v="11"/>
          <ac:picMkLst>
            <pc:docMk/>
            <pc:sldMk cId="448056080" sldId="266"/>
            <ac:picMk id="9" creationId="{3A5DB0EA-5B9C-2C6D-30B5-F612A5AEEE0D}"/>
          </ac:picMkLst>
        </pc:picChg>
        <pc:picChg chg="mod">
          <ac:chgData name="Perea, Rose S" userId="e0e965f5-14e4-41a4-add2-53e4950185ac" providerId="ADAL" clId="{E0945802-97EE-4376-BD58-376E94643268}" dt="2023-06-09T19:02:24.270" v="11"/>
          <ac:picMkLst>
            <pc:docMk/>
            <pc:sldMk cId="448056080" sldId="266"/>
            <ac:picMk id="10" creationId="{3F4AF754-E907-33D7-BF26-FE3CE907300C}"/>
          </ac:picMkLst>
        </pc:picChg>
        <pc:picChg chg="mod">
          <ac:chgData name="Perea, Rose S" userId="e0e965f5-14e4-41a4-add2-53e4950185ac" providerId="ADAL" clId="{E0945802-97EE-4376-BD58-376E94643268}" dt="2023-06-09T19:02:24.270" v="11"/>
          <ac:picMkLst>
            <pc:docMk/>
            <pc:sldMk cId="448056080" sldId="266"/>
            <ac:picMk id="11" creationId="{AE7305B6-1E5E-3777-26D1-5896BEC92FBF}"/>
          </ac:picMkLst>
        </pc:picChg>
        <pc:picChg chg="mod">
          <ac:chgData name="Perea, Rose S" userId="e0e965f5-14e4-41a4-add2-53e4950185ac" providerId="ADAL" clId="{E0945802-97EE-4376-BD58-376E94643268}" dt="2023-06-09T19:02:24.270" v="11"/>
          <ac:picMkLst>
            <pc:docMk/>
            <pc:sldMk cId="448056080" sldId="266"/>
            <ac:picMk id="12" creationId="{EBD8A751-CA5C-D28B-38D9-7DBEC42BDD88}"/>
          </ac:picMkLst>
        </pc:picChg>
      </pc:sldChg>
      <pc:sldChg chg="addSp modSp add mod">
        <pc:chgData name="Perea, Rose S" userId="e0e965f5-14e4-41a4-add2-53e4950185ac" providerId="ADAL" clId="{E0945802-97EE-4376-BD58-376E94643268}" dt="2023-06-09T21:42:00.253" v="59" actId="1076"/>
        <pc:sldMkLst>
          <pc:docMk/>
          <pc:sldMk cId="2143947674" sldId="267"/>
        </pc:sldMkLst>
        <pc:spChg chg="mod">
          <ac:chgData name="Perea, Rose S" userId="e0e965f5-14e4-41a4-add2-53e4950185ac" providerId="ADAL" clId="{E0945802-97EE-4376-BD58-376E94643268}" dt="2023-06-09T21:39:21.814" v="18" actId="20577"/>
          <ac:spMkLst>
            <pc:docMk/>
            <pc:sldMk cId="2143947674" sldId="267"/>
            <ac:spMk id="4" creationId="{1F0ECAE0-79BD-21CF-C96D-4DD448C0663E}"/>
          </ac:spMkLst>
        </pc:spChg>
        <pc:spChg chg="add mod">
          <ac:chgData name="Perea, Rose S" userId="e0e965f5-14e4-41a4-add2-53e4950185ac" providerId="ADAL" clId="{E0945802-97EE-4376-BD58-376E94643268}" dt="2023-06-09T21:42:00.253" v="59" actId="1076"/>
          <ac:spMkLst>
            <pc:docMk/>
            <pc:sldMk cId="2143947674" sldId="267"/>
            <ac:spMk id="8" creationId="{D1D680AA-07DD-B08B-8F4C-DC154841570B}"/>
          </ac:spMkLst>
        </pc:spChg>
        <pc:picChg chg="mod">
          <ac:chgData name="Perea, Rose S" userId="e0e965f5-14e4-41a4-add2-53e4950185ac" providerId="ADAL" clId="{E0945802-97EE-4376-BD58-376E94643268}" dt="2023-06-09T21:40:12.578" v="24" actId="1076"/>
          <ac:picMkLst>
            <pc:docMk/>
            <pc:sldMk cId="2143947674" sldId="267"/>
            <ac:picMk id="10" creationId="{058FBFAD-4B63-C164-1055-A9965C57C7BD}"/>
          </ac:picMkLst>
        </pc:picChg>
      </pc:sldChg>
    </pc:docChg>
  </pc:docChgLst>
  <pc:docChgLst>
    <pc:chgData name="Perea, Rose S" userId="e0e965f5-14e4-41a4-add2-53e4950185ac" providerId="ADAL" clId="{FCBD06A5-7B8F-43EA-949C-BADB4247CF4D}"/>
    <pc:docChg chg="undo redo custSel modSld">
      <pc:chgData name="Perea, Rose S" userId="e0e965f5-14e4-41a4-add2-53e4950185ac" providerId="ADAL" clId="{FCBD06A5-7B8F-43EA-949C-BADB4247CF4D}" dt="2023-06-13T18:17:18.065" v="99" actId="207"/>
      <pc:docMkLst>
        <pc:docMk/>
      </pc:docMkLst>
      <pc:sldChg chg="modSp mod">
        <pc:chgData name="Perea, Rose S" userId="e0e965f5-14e4-41a4-add2-53e4950185ac" providerId="ADAL" clId="{FCBD06A5-7B8F-43EA-949C-BADB4247CF4D}" dt="2023-06-09T23:08:57.753" v="8" actId="20577"/>
        <pc:sldMkLst>
          <pc:docMk/>
          <pc:sldMk cId="607453612" sldId="256"/>
        </pc:sldMkLst>
        <pc:spChg chg="mod">
          <ac:chgData name="Perea, Rose S" userId="e0e965f5-14e4-41a4-add2-53e4950185ac" providerId="ADAL" clId="{FCBD06A5-7B8F-43EA-949C-BADB4247CF4D}" dt="2023-06-09T23:08:57.753" v="8" actId="20577"/>
          <ac:spMkLst>
            <pc:docMk/>
            <pc:sldMk cId="607453612" sldId="256"/>
            <ac:spMk id="5" creationId="{5CD30E6B-9951-8307-598B-61836AFB1682}"/>
          </ac:spMkLst>
        </pc:spChg>
      </pc:sldChg>
      <pc:sldChg chg="addSp delSp modSp mod">
        <pc:chgData name="Perea, Rose S" userId="e0e965f5-14e4-41a4-add2-53e4950185ac" providerId="ADAL" clId="{FCBD06A5-7B8F-43EA-949C-BADB4247CF4D}" dt="2023-06-09T23:11:40.944" v="18" actId="20577"/>
        <pc:sldMkLst>
          <pc:docMk/>
          <pc:sldMk cId="2229705584" sldId="262"/>
        </pc:sldMkLst>
        <pc:spChg chg="mod topLvl">
          <ac:chgData name="Perea, Rose S" userId="e0e965f5-14e4-41a4-add2-53e4950185ac" providerId="ADAL" clId="{FCBD06A5-7B8F-43EA-949C-BADB4247CF4D}" dt="2023-06-09T23:10:24.454" v="12" actId="165"/>
          <ac:spMkLst>
            <pc:docMk/>
            <pc:sldMk cId="2229705584" sldId="262"/>
            <ac:spMk id="10" creationId="{E45FC76F-66FB-F2D8-B77F-3F66140CEED2}"/>
          </ac:spMkLst>
        </pc:spChg>
        <pc:spChg chg="mod topLvl">
          <ac:chgData name="Perea, Rose S" userId="e0e965f5-14e4-41a4-add2-53e4950185ac" providerId="ADAL" clId="{FCBD06A5-7B8F-43EA-949C-BADB4247CF4D}" dt="2023-06-09T23:10:24.454" v="12" actId="165"/>
          <ac:spMkLst>
            <pc:docMk/>
            <pc:sldMk cId="2229705584" sldId="262"/>
            <ac:spMk id="11" creationId="{283154F5-7983-CDC8-8804-0185A0BFD7BF}"/>
          </ac:spMkLst>
        </pc:spChg>
        <pc:spChg chg="mod topLvl">
          <ac:chgData name="Perea, Rose S" userId="e0e965f5-14e4-41a4-add2-53e4950185ac" providerId="ADAL" clId="{FCBD06A5-7B8F-43EA-949C-BADB4247CF4D}" dt="2023-06-09T23:10:24.454" v="12" actId="165"/>
          <ac:spMkLst>
            <pc:docMk/>
            <pc:sldMk cId="2229705584" sldId="262"/>
            <ac:spMk id="12" creationId="{756F4C45-7277-BCC4-3B89-A542D96EC1D1}"/>
          </ac:spMkLst>
        </pc:spChg>
        <pc:spChg chg="mod topLvl">
          <ac:chgData name="Perea, Rose S" userId="e0e965f5-14e4-41a4-add2-53e4950185ac" providerId="ADAL" clId="{FCBD06A5-7B8F-43EA-949C-BADB4247CF4D}" dt="2023-06-09T23:10:24.454" v="12" actId="165"/>
          <ac:spMkLst>
            <pc:docMk/>
            <pc:sldMk cId="2229705584" sldId="262"/>
            <ac:spMk id="13" creationId="{3882B994-968F-29EA-C55C-C247752BA050}"/>
          </ac:spMkLst>
        </pc:spChg>
        <pc:spChg chg="mod topLvl">
          <ac:chgData name="Perea, Rose S" userId="e0e965f5-14e4-41a4-add2-53e4950185ac" providerId="ADAL" clId="{FCBD06A5-7B8F-43EA-949C-BADB4247CF4D}" dt="2023-06-09T23:10:24.454" v="12" actId="165"/>
          <ac:spMkLst>
            <pc:docMk/>
            <pc:sldMk cId="2229705584" sldId="262"/>
            <ac:spMk id="14" creationId="{E244B70E-A022-2CB0-26D1-F6650830F84F}"/>
          </ac:spMkLst>
        </pc:spChg>
        <pc:spChg chg="mod topLvl">
          <ac:chgData name="Perea, Rose S" userId="e0e965f5-14e4-41a4-add2-53e4950185ac" providerId="ADAL" clId="{FCBD06A5-7B8F-43EA-949C-BADB4247CF4D}" dt="2023-06-09T23:10:24.454" v="12" actId="165"/>
          <ac:spMkLst>
            <pc:docMk/>
            <pc:sldMk cId="2229705584" sldId="262"/>
            <ac:spMk id="15" creationId="{4D97CDC7-2CAA-A4AE-2C7F-128B52B52F9D}"/>
          </ac:spMkLst>
        </pc:spChg>
        <pc:spChg chg="mod">
          <ac:chgData name="Perea, Rose S" userId="e0e965f5-14e4-41a4-add2-53e4950185ac" providerId="ADAL" clId="{FCBD06A5-7B8F-43EA-949C-BADB4247CF4D}" dt="2023-06-09T23:11:40.944" v="18" actId="20577"/>
          <ac:spMkLst>
            <pc:docMk/>
            <pc:sldMk cId="2229705584" sldId="262"/>
            <ac:spMk id="16" creationId="{29670F74-C969-DF3E-A189-C5CB62983E44}"/>
          </ac:spMkLst>
        </pc:spChg>
        <pc:grpChg chg="add del mod">
          <ac:chgData name="Perea, Rose S" userId="e0e965f5-14e4-41a4-add2-53e4950185ac" providerId="ADAL" clId="{FCBD06A5-7B8F-43EA-949C-BADB4247CF4D}" dt="2023-06-09T23:10:24.454" v="12" actId="165"/>
          <ac:grpSpMkLst>
            <pc:docMk/>
            <pc:sldMk cId="2229705584" sldId="262"/>
            <ac:grpSpMk id="4" creationId="{D997BCD9-F031-A2FC-B744-803E7E49D7CE}"/>
          </ac:grpSpMkLst>
        </pc:grpChg>
        <pc:picChg chg="mod topLvl">
          <ac:chgData name="Perea, Rose S" userId="e0e965f5-14e4-41a4-add2-53e4950185ac" providerId="ADAL" clId="{FCBD06A5-7B8F-43EA-949C-BADB4247CF4D}" dt="2023-06-09T23:10:24.454" v="12" actId="165"/>
          <ac:picMkLst>
            <pc:docMk/>
            <pc:sldMk cId="2229705584" sldId="262"/>
            <ac:picMk id="7" creationId="{14226D80-8053-4039-189D-B548A39D036B}"/>
          </ac:picMkLst>
        </pc:picChg>
        <pc:picChg chg="mod topLvl">
          <ac:chgData name="Perea, Rose S" userId="e0e965f5-14e4-41a4-add2-53e4950185ac" providerId="ADAL" clId="{FCBD06A5-7B8F-43EA-949C-BADB4247CF4D}" dt="2023-06-09T23:10:24.454" v="12" actId="165"/>
          <ac:picMkLst>
            <pc:docMk/>
            <pc:sldMk cId="2229705584" sldId="262"/>
            <ac:picMk id="8" creationId="{34371FDA-2D92-EE14-1C07-24DE45D25156}"/>
          </ac:picMkLst>
        </pc:picChg>
        <pc:picChg chg="mod topLvl">
          <ac:chgData name="Perea, Rose S" userId="e0e965f5-14e4-41a4-add2-53e4950185ac" providerId="ADAL" clId="{FCBD06A5-7B8F-43EA-949C-BADB4247CF4D}" dt="2023-06-09T23:10:24.454" v="12" actId="165"/>
          <ac:picMkLst>
            <pc:docMk/>
            <pc:sldMk cId="2229705584" sldId="262"/>
            <ac:picMk id="9" creationId="{25ED5CF1-18C7-79BF-DAFE-5CD37469F0E8}"/>
          </ac:picMkLst>
        </pc:picChg>
      </pc:sldChg>
      <pc:sldChg chg="modSp mod">
        <pc:chgData name="Perea, Rose S" userId="e0e965f5-14e4-41a4-add2-53e4950185ac" providerId="ADAL" clId="{FCBD06A5-7B8F-43EA-949C-BADB4247CF4D}" dt="2023-06-09T23:12:33.357" v="23" actId="20577"/>
        <pc:sldMkLst>
          <pc:docMk/>
          <pc:sldMk cId="732286599" sldId="263"/>
        </pc:sldMkLst>
        <pc:spChg chg="mod">
          <ac:chgData name="Perea, Rose S" userId="e0e965f5-14e4-41a4-add2-53e4950185ac" providerId="ADAL" clId="{FCBD06A5-7B8F-43EA-949C-BADB4247CF4D}" dt="2023-06-09T23:12:33.357" v="23" actId="20577"/>
          <ac:spMkLst>
            <pc:docMk/>
            <pc:sldMk cId="732286599" sldId="263"/>
            <ac:spMk id="16" creationId="{9A241041-D2E4-EE8B-8094-284DC6A8FC4B}"/>
          </ac:spMkLst>
        </pc:spChg>
      </pc:sldChg>
      <pc:sldChg chg="addSp modSp mod">
        <pc:chgData name="Perea, Rose S" userId="e0e965f5-14e4-41a4-add2-53e4950185ac" providerId="ADAL" clId="{FCBD06A5-7B8F-43EA-949C-BADB4247CF4D}" dt="2023-06-13T18:17:18.065" v="99" actId="207"/>
        <pc:sldMkLst>
          <pc:docMk/>
          <pc:sldMk cId="448056080" sldId="266"/>
        </pc:sldMkLst>
        <pc:spChg chg="add mod">
          <ac:chgData name="Perea, Rose S" userId="e0e965f5-14e4-41a4-add2-53e4950185ac" providerId="ADAL" clId="{FCBD06A5-7B8F-43EA-949C-BADB4247CF4D}" dt="2023-06-13T18:17:18.065" v="99" actId="207"/>
          <ac:spMkLst>
            <pc:docMk/>
            <pc:sldMk cId="448056080" sldId="266"/>
            <ac:spMk id="3" creationId="{3F0AD758-61A2-AF71-EE91-6A81A48B46A7}"/>
          </ac:spMkLst>
        </pc:spChg>
        <pc:spChg chg="mod">
          <ac:chgData name="Perea, Rose S" userId="e0e965f5-14e4-41a4-add2-53e4950185ac" providerId="ADAL" clId="{FCBD06A5-7B8F-43EA-949C-BADB4247CF4D}" dt="2023-06-09T23:14:08.294" v="25" actId="114"/>
          <ac:spMkLst>
            <pc:docMk/>
            <pc:sldMk cId="448056080" sldId="266"/>
            <ac:spMk id="14" creationId="{0D0370C8-95BB-3F8B-BF6F-A992F44A94A9}"/>
          </ac:spMkLst>
        </pc:spChg>
      </pc:sldChg>
      <pc:sldChg chg="addSp modSp mod">
        <pc:chgData name="Perea, Rose S" userId="e0e965f5-14e4-41a4-add2-53e4950185ac" providerId="ADAL" clId="{FCBD06A5-7B8F-43EA-949C-BADB4247CF4D}" dt="2023-06-13T18:16:53.460" v="97" actId="1076"/>
        <pc:sldMkLst>
          <pc:docMk/>
          <pc:sldMk cId="2143947674" sldId="267"/>
        </pc:sldMkLst>
        <pc:spChg chg="mod">
          <ac:chgData name="Perea, Rose S" userId="e0e965f5-14e4-41a4-add2-53e4950185ac" providerId="ADAL" clId="{FCBD06A5-7B8F-43EA-949C-BADB4247CF4D}" dt="2023-06-09T23:06:00.479" v="0" actId="20577"/>
          <ac:spMkLst>
            <pc:docMk/>
            <pc:sldMk cId="2143947674" sldId="267"/>
            <ac:spMk id="5" creationId="{78602C3A-EEB9-9EC8-F223-9D699EB1860B}"/>
          </ac:spMkLst>
        </pc:spChg>
        <pc:spChg chg="mod">
          <ac:chgData name="Perea, Rose S" userId="e0e965f5-14e4-41a4-add2-53e4950185ac" providerId="ADAL" clId="{FCBD06A5-7B8F-43EA-949C-BADB4247CF4D}" dt="2023-06-09T23:17:13.333" v="81" actId="20577"/>
          <ac:spMkLst>
            <pc:docMk/>
            <pc:sldMk cId="2143947674" sldId="267"/>
            <ac:spMk id="6" creationId="{91788AB8-A468-C471-8A86-3C9F2FE8E750}"/>
          </ac:spMkLst>
        </pc:spChg>
        <pc:spChg chg="mod">
          <ac:chgData name="Perea, Rose S" userId="e0e965f5-14e4-41a4-add2-53e4950185ac" providerId="ADAL" clId="{FCBD06A5-7B8F-43EA-949C-BADB4247CF4D}" dt="2023-06-09T23:08:27.330" v="6" actId="207"/>
          <ac:spMkLst>
            <pc:docMk/>
            <pc:sldMk cId="2143947674" sldId="267"/>
            <ac:spMk id="7" creationId="{CA1C2F89-F7C0-CB4E-A6DB-48E3F2C367AF}"/>
          </ac:spMkLst>
        </pc:spChg>
        <pc:spChg chg="add mod">
          <ac:chgData name="Perea, Rose S" userId="e0e965f5-14e4-41a4-add2-53e4950185ac" providerId="ADAL" clId="{FCBD06A5-7B8F-43EA-949C-BADB4247CF4D}" dt="2023-06-13T18:16:53.460" v="97" actId="1076"/>
          <ac:spMkLst>
            <pc:docMk/>
            <pc:sldMk cId="2143947674" sldId="267"/>
            <ac:spMk id="11" creationId="{F2EBECF7-237B-B7C4-7BBE-4E2325CC58E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Long-Term Radioxenon Detector Background: 1st year results</a:t>
            </a:r>
            <a:endParaRPr lang="en-AT" b="1">
              <a:solidFill>
                <a:schemeClr val="bg1"/>
              </a:solidFill>
              <a:latin typeface="Arial" panose="020B0604020202020204" pitchFamily="34" charset="0"/>
              <a:cs typeface="Arial" panose="020B0604020202020204" pitchFamily="34" charset="0"/>
            </a:endParaRPr>
          </a:p>
          <a:p>
            <a:pPr algn="ctr"/>
            <a:endParaRPr lang="en-AT" b="1">
              <a:solidFill>
                <a:schemeClr val="bg1"/>
              </a:solidFill>
              <a:latin typeface="Arial" panose="020B0604020202020204" pitchFamily="34" charset="0"/>
              <a:cs typeface="Arial" panose="020B0604020202020204" pitchFamily="34" charset="0"/>
            </a:endParaRPr>
          </a:p>
          <a:p>
            <a:pPr algn="ctr"/>
            <a:r>
              <a:rPr lang="en-US">
                <a:solidFill>
                  <a:schemeClr val="bg1"/>
                </a:solidFill>
                <a:latin typeface="Arial" panose="020B0604020202020204" pitchFamily="34" charset="0"/>
                <a:cs typeface="Arial" panose="020B0604020202020204" pitchFamily="34" charset="0"/>
              </a:rPr>
              <a:t>Rose Perea, Matthew Cooper, Warnick Kernan, Michael Mayer, Johnathon Slack </a:t>
            </a:r>
          </a:p>
          <a:p>
            <a:pPr algn="ctr"/>
            <a:r>
              <a:rPr lang="en-US" sz="1400">
                <a:solidFill>
                  <a:schemeClr val="bg1"/>
                </a:solidFill>
                <a:latin typeface="Arial" panose="020B0604020202020204" pitchFamily="34" charset="0"/>
                <a:cs typeface="Arial" panose="020B0604020202020204" pitchFamily="34" charset="0"/>
              </a:rPr>
              <a:t>Pacific Northwest National Laboratory</a:t>
            </a:r>
            <a:endParaRPr lang="en-AT" sz="140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The work presented here explores the environmental effects on radioxenon systems and how those might affect detector backgrounds and influence the minimum detectable  concentration and activity (MDC, MDA) of these systems.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P3.6-274</a:t>
            </a:r>
            <a:endParaRPr lang="en-AT" sz="12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panose="020B0604020202020204" pitchFamily="34" charset="0"/>
                <a:cs typeface="Arial" panose="020B0604020202020204" pitchFamily="34" charset="0"/>
              </a:rPr>
              <a:t>Three different beta-gamma detection systems are currently being monitored. We have looked at day/night trends, 3-day trends, and monthly trends using time stamped data. </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Beta and gamma rates vary significantly from system to system due to beta detector noise and foot traffic. </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Night count rates are slightly higher than day.</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Seasonal data is still being collected.</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panose="020B0604020202020204" pitchFamily="34" charset="0"/>
                <a:cs typeface="Arial" panose="020B0604020202020204" pitchFamily="34" charset="0"/>
              </a:rPr>
              <a:t>While the beta and gamma rates differ between the detector systems, coincidence counts remained similar. MDA  calculations are also similar between systems so far.</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10" name="Picture 9" descr="Logo&#10;&#10;Description automatically generated">
            <a:extLst>
              <a:ext uri="{FF2B5EF4-FFF2-40B4-BE49-F238E27FC236}">
                <a16:creationId xmlns:a16="http://schemas.microsoft.com/office/drawing/2014/main" id="{058FBFAD-4B63-C164-1055-A9965C57C7BD}"/>
              </a:ext>
            </a:extLst>
          </p:cNvPr>
          <p:cNvPicPr>
            <a:picLocks noChangeAspect="1"/>
          </p:cNvPicPr>
          <p:nvPr/>
        </p:nvPicPr>
        <p:blipFill>
          <a:blip r:embed="rId2"/>
          <a:stretch>
            <a:fillRect/>
          </a:stretch>
        </p:blipFill>
        <p:spPr>
          <a:xfrm>
            <a:off x="10608232" y="79112"/>
            <a:ext cx="1405138" cy="1371600"/>
          </a:xfrm>
          <a:prstGeom prst="rect">
            <a:avLst/>
          </a:prstGeom>
        </p:spPr>
      </p:pic>
      <p:sp>
        <p:nvSpPr>
          <p:cNvPr id="8" name="TextBox 7">
            <a:extLst>
              <a:ext uri="{FF2B5EF4-FFF2-40B4-BE49-F238E27FC236}">
                <a16:creationId xmlns:a16="http://schemas.microsoft.com/office/drawing/2014/main" id="{D1D680AA-07DD-B08B-8F4C-DC154841570B}"/>
              </a:ext>
            </a:extLst>
          </p:cNvPr>
          <p:cNvSpPr txBox="1"/>
          <p:nvPr/>
        </p:nvSpPr>
        <p:spPr>
          <a:xfrm>
            <a:off x="484824" y="5702690"/>
            <a:ext cx="4591076" cy="553998"/>
          </a:xfrm>
          <a:prstGeom prst="rect">
            <a:avLst/>
          </a:prstGeom>
          <a:noFill/>
        </p:spPr>
        <p:txBody>
          <a:bodyPr wrap="square" rtlCol="0">
            <a:spAutoFit/>
          </a:bodyPr>
          <a:lstStyle/>
          <a:p>
            <a:r>
              <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Ground-based Nuclear Detonation Detection (GNDD) research was funded by the National Nuclear Security Administration, Defense Nuclear Nonproliferation Research and Development (NNSA DNN R&amp;D)</a:t>
            </a:r>
            <a:endParaRPr lang="en-US" sz="1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EBECF7-237B-B7C4-7BBE-4E2325CC58EE}"/>
              </a:ext>
            </a:extLst>
          </p:cNvPr>
          <p:cNvSpPr txBox="1"/>
          <p:nvPr/>
        </p:nvSpPr>
        <p:spPr>
          <a:xfrm>
            <a:off x="484824" y="6313980"/>
            <a:ext cx="2504661" cy="246221"/>
          </a:xfrm>
          <a:prstGeom prst="rect">
            <a:avLst/>
          </a:prstGeom>
          <a:noFill/>
        </p:spPr>
        <p:txBody>
          <a:bodyPr wrap="square" rtlCol="0">
            <a:spAutoFit/>
          </a:bodyPr>
          <a:lstStyle/>
          <a:p>
            <a:r>
              <a:rPr lang="en-US" sz="1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PNNL-SA-186263</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94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Introduction: Beta-Gamma ROIs</a:t>
            </a:r>
            <a:endParaRPr lang="en-AT" sz="180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P3.6-274</a:t>
            </a:r>
            <a:endParaRPr lang="en-AT" sz="1000" b="1">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CD30E6B-9951-8307-598B-61836AFB1682}"/>
              </a:ext>
            </a:extLst>
          </p:cNvPr>
          <p:cNvSpPr txBox="1"/>
          <p:nvPr/>
        </p:nvSpPr>
        <p:spPr>
          <a:xfrm>
            <a:off x="73892" y="5531454"/>
            <a:ext cx="10696986" cy="1200329"/>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Beta-gamma radioxenon systems use a 7 or 10 ROI method to determine radioxenon isotope concentrations of Xe-135, Xe-133, Xe-133m, and Xe-131m.</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Concentrations are determined from the Net Count Method which requires accurate detector backgrounds.</a:t>
            </a:r>
          </a:p>
        </p:txBody>
      </p:sp>
      <p:grpSp>
        <p:nvGrpSpPr>
          <p:cNvPr id="6" name="Group 5">
            <a:extLst>
              <a:ext uri="{FF2B5EF4-FFF2-40B4-BE49-F238E27FC236}">
                <a16:creationId xmlns:a16="http://schemas.microsoft.com/office/drawing/2014/main" id="{B47890F3-BF50-B1B4-3AA2-801A7327DCF9}"/>
              </a:ext>
            </a:extLst>
          </p:cNvPr>
          <p:cNvGrpSpPr>
            <a:grpSpLocks noChangeAspect="1"/>
          </p:cNvGrpSpPr>
          <p:nvPr/>
        </p:nvGrpSpPr>
        <p:grpSpPr>
          <a:xfrm>
            <a:off x="521854" y="1256146"/>
            <a:ext cx="7466157" cy="3722254"/>
            <a:chOff x="521854" y="1256146"/>
            <a:chExt cx="5502355" cy="2743200"/>
          </a:xfrm>
        </p:grpSpPr>
        <p:pic>
          <p:nvPicPr>
            <p:cNvPr id="8" name="Picture 7">
              <a:extLst>
                <a:ext uri="{FF2B5EF4-FFF2-40B4-BE49-F238E27FC236}">
                  <a16:creationId xmlns:a16="http://schemas.microsoft.com/office/drawing/2014/main" id="{5FC9E64A-168D-6A04-8F99-24F82FE5CB0F}"/>
                </a:ext>
              </a:extLst>
            </p:cNvPr>
            <p:cNvPicPr>
              <a:picLocks noChangeAspect="1"/>
            </p:cNvPicPr>
            <p:nvPr/>
          </p:nvPicPr>
          <p:blipFill rotWithShape="1">
            <a:blip r:embed="rId2"/>
            <a:srcRect l="5654" t="4414" r="9329"/>
            <a:stretch/>
          </p:blipFill>
          <p:spPr>
            <a:xfrm>
              <a:off x="3368738" y="1256146"/>
              <a:ext cx="2655471" cy="2743200"/>
            </a:xfrm>
            <a:prstGeom prst="rect">
              <a:avLst/>
            </a:prstGeom>
          </p:spPr>
        </p:pic>
        <p:pic>
          <p:nvPicPr>
            <p:cNvPr id="9" name="Picture 8">
              <a:extLst>
                <a:ext uri="{FF2B5EF4-FFF2-40B4-BE49-F238E27FC236}">
                  <a16:creationId xmlns:a16="http://schemas.microsoft.com/office/drawing/2014/main" id="{A028BF25-4DA7-6D46-E404-1CECBA355112}"/>
                </a:ext>
              </a:extLst>
            </p:cNvPr>
            <p:cNvPicPr>
              <a:picLocks noChangeAspect="1"/>
            </p:cNvPicPr>
            <p:nvPr/>
          </p:nvPicPr>
          <p:blipFill rotWithShape="1">
            <a:blip r:embed="rId3"/>
            <a:srcRect l="2384" t="2155" r="2254"/>
            <a:stretch/>
          </p:blipFill>
          <p:spPr>
            <a:xfrm>
              <a:off x="521854" y="1256146"/>
              <a:ext cx="2775295" cy="2743200"/>
            </a:xfrm>
            <a:prstGeom prst="rect">
              <a:avLst/>
            </a:prstGeom>
          </p:spPr>
        </p:pic>
      </p:grpSp>
      <p:sp>
        <p:nvSpPr>
          <p:cNvPr id="10" name="TextBox 9">
            <a:extLst>
              <a:ext uri="{FF2B5EF4-FFF2-40B4-BE49-F238E27FC236}">
                <a16:creationId xmlns:a16="http://schemas.microsoft.com/office/drawing/2014/main" id="{FC20268D-8BC6-F328-0C65-B12CFBB3A4E0}"/>
              </a:ext>
            </a:extLst>
          </p:cNvPr>
          <p:cNvSpPr txBox="1"/>
          <p:nvPr/>
        </p:nvSpPr>
        <p:spPr>
          <a:xfrm>
            <a:off x="1505527" y="4979185"/>
            <a:ext cx="5236117" cy="369332"/>
          </a:xfrm>
          <a:prstGeom prst="rect">
            <a:avLst/>
          </a:prstGeom>
          <a:noFill/>
        </p:spPr>
        <p:txBody>
          <a:bodyPr wrap="square" rtlCol="0">
            <a:spAutoFit/>
          </a:bodyPr>
          <a:lstStyle/>
          <a:p>
            <a:r>
              <a:rPr lang="en-US"/>
              <a:t>Cooper, M.W., et al., https://doi.org/10.2172/1526738</a:t>
            </a:r>
          </a:p>
        </p:txBody>
      </p:sp>
      <p:pic>
        <p:nvPicPr>
          <p:cNvPr id="3" name="Picture 2" descr="Logo&#10;&#10;Description automatically generated">
            <a:extLst>
              <a:ext uri="{FF2B5EF4-FFF2-40B4-BE49-F238E27FC236}">
                <a16:creationId xmlns:a16="http://schemas.microsoft.com/office/drawing/2014/main" id="{C78D1F26-11A4-0B75-2C8D-48166FE55610}"/>
              </a:ext>
            </a:extLst>
          </p:cNvPr>
          <p:cNvPicPr>
            <a:picLocks noChangeAspect="1"/>
          </p:cNvPicPr>
          <p:nvPr/>
        </p:nvPicPr>
        <p:blipFill>
          <a:blip r:embed="rId4"/>
          <a:stretch>
            <a:fillRect/>
          </a:stretch>
        </p:blipFill>
        <p:spPr>
          <a:xfrm>
            <a:off x="10926153" y="0"/>
            <a:ext cx="1009370" cy="985278"/>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Beta-Gamma Detector Systems and Objectives</a:t>
            </a:r>
            <a:endParaRPr lang="en-AT" sz="1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P3.6-274</a:t>
            </a:r>
            <a:endParaRPr lang="en-AT"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997BCD9-F031-A2FC-B744-803E7E49D7CE}"/>
              </a:ext>
            </a:extLst>
          </p:cNvPr>
          <p:cNvGrpSpPr>
            <a:grpSpLocks noChangeAspect="1"/>
          </p:cNvGrpSpPr>
          <p:nvPr/>
        </p:nvGrpSpPr>
        <p:grpSpPr>
          <a:xfrm>
            <a:off x="548647" y="1176797"/>
            <a:ext cx="9747646" cy="3192251"/>
            <a:chOff x="0" y="1336961"/>
            <a:chExt cx="10832027" cy="3547361"/>
          </a:xfrm>
        </p:grpSpPr>
        <p:pic>
          <p:nvPicPr>
            <p:cNvPr id="7" name="Picture 6" descr="A picture containing text, indoor, computer, electronics&#10;&#10;Description automatically generated">
              <a:extLst>
                <a:ext uri="{FF2B5EF4-FFF2-40B4-BE49-F238E27FC236}">
                  <a16:creationId xmlns:a16="http://schemas.microsoft.com/office/drawing/2014/main" id="{14226D80-8053-4039-189D-B548A39D036B}"/>
                </a:ext>
              </a:extLst>
            </p:cNvPr>
            <p:cNvPicPr>
              <a:picLocks noChangeAspect="1"/>
            </p:cNvPicPr>
            <p:nvPr/>
          </p:nvPicPr>
          <p:blipFill>
            <a:blip r:embed="rId2"/>
            <a:stretch>
              <a:fillRect/>
            </a:stretch>
          </p:blipFill>
          <p:spPr>
            <a:xfrm>
              <a:off x="0" y="1336961"/>
              <a:ext cx="5634352" cy="2743194"/>
            </a:xfrm>
            <a:prstGeom prst="rect">
              <a:avLst/>
            </a:prstGeom>
          </p:spPr>
        </p:pic>
        <p:pic>
          <p:nvPicPr>
            <p:cNvPr id="8" name="Picture 7" descr="Graphical user interface, diagram&#10;&#10;Description automatically generated">
              <a:extLst>
                <a:ext uri="{FF2B5EF4-FFF2-40B4-BE49-F238E27FC236}">
                  <a16:creationId xmlns:a16="http://schemas.microsoft.com/office/drawing/2014/main" id="{34371FDA-2D92-EE14-1C07-24DE45D25156}"/>
                </a:ext>
              </a:extLst>
            </p:cNvPr>
            <p:cNvPicPr>
              <a:picLocks noChangeAspect="1"/>
            </p:cNvPicPr>
            <p:nvPr/>
          </p:nvPicPr>
          <p:blipFill rotWithShape="1">
            <a:blip r:embed="rId3"/>
            <a:srcRect t="1157"/>
            <a:stretch/>
          </p:blipFill>
          <p:spPr bwMode="auto">
            <a:xfrm>
              <a:off x="5634352" y="1369346"/>
              <a:ext cx="2770504" cy="2710809"/>
            </a:xfrm>
            <a:prstGeom prst="rect">
              <a:avLst/>
            </a:prstGeom>
            <a:ln>
              <a:noFill/>
            </a:ln>
            <a:extLst>
              <a:ext uri="{53640926-AAD7-44D8-BBD7-CCE9431645EC}">
                <a14:shadowObscured xmlns:a14="http://schemas.microsoft.com/office/drawing/2010/main"/>
              </a:ext>
            </a:extLst>
          </p:spPr>
        </p:pic>
        <p:pic>
          <p:nvPicPr>
            <p:cNvPr id="9" name="Picture 8" descr="A computer and a monitor on a desk&#10;&#10;Description automatically generated with low confidence">
              <a:extLst>
                <a:ext uri="{FF2B5EF4-FFF2-40B4-BE49-F238E27FC236}">
                  <a16:creationId xmlns:a16="http://schemas.microsoft.com/office/drawing/2014/main" id="{25ED5CF1-18C7-79BF-DAFE-5CD37469F0E8}"/>
                </a:ext>
              </a:extLst>
            </p:cNvPr>
            <p:cNvPicPr>
              <a:picLocks noChangeAspect="1"/>
            </p:cNvPicPr>
            <p:nvPr/>
          </p:nvPicPr>
          <p:blipFill>
            <a:blip r:embed="rId4"/>
            <a:stretch>
              <a:fillRect/>
            </a:stretch>
          </p:blipFill>
          <p:spPr>
            <a:xfrm>
              <a:off x="8561903" y="1336961"/>
              <a:ext cx="2270124" cy="2743194"/>
            </a:xfrm>
            <a:prstGeom prst="rect">
              <a:avLst/>
            </a:prstGeom>
          </p:spPr>
        </p:pic>
        <p:sp>
          <p:nvSpPr>
            <p:cNvPr id="10" name="Left Brace 9">
              <a:extLst>
                <a:ext uri="{FF2B5EF4-FFF2-40B4-BE49-F238E27FC236}">
                  <a16:creationId xmlns:a16="http://schemas.microsoft.com/office/drawing/2014/main" id="{E45FC76F-66FB-F2D8-B77F-3F66140CEED2}"/>
                </a:ext>
              </a:extLst>
            </p:cNvPr>
            <p:cNvSpPr/>
            <p:nvPr/>
          </p:nvSpPr>
          <p:spPr>
            <a:xfrm rot="16200000">
              <a:off x="2355205" y="1803519"/>
              <a:ext cx="568281" cy="5038539"/>
            </a:xfrm>
            <a:prstGeom prst="leftBrace">
              <a:avLst>
                <a:gd name="adj1" fmla="val 39832"/>
                <a:gd name="adj2" fmla="val 509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283154F5-7983-CDC8-8804-0185A0BFD7BF}"/>
                </a:ext>
              </a:extLst>
            </p:cNvPr>
            <p:cNvSpPr/>
            <p:nvPr/>
          </p:nvSpPr>
          <p:spPr>
            <a:xfrm rot="16200000">
              <a:off x="6682713" y="2990290"/>
              <a:ext cx="568281" cy="2665002"/>
            </a:xfrm>
            <a:prstGeom prst="leftBrace">
              <a:avLst>
                <a:gd name="adj1" fmla="val 39832"/>
                <a:gd name="adj2" fmla="val 509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756F4C45-7277-BCC4-3B89-A542D96EC1D1}"/>
                </a:ext>
              </a:extLst>
            </p:cNvPr>
            <p:cNvSpPr/>
            <p:nvPr/>
          </p:nvSpPr>
          <p:spPr>
            <a:xfrm rot="16200000">
              <a:off x="9370829" y="3236602"/>
              <a:ext cx="561404" cy="2179251"/>
            </a:xfrm>
            <a:prstGeom prst="leftBrace">
              <a:avLst>
                <a:gd name="adj1" fmla="val 39832"/>
                <a:gd name="adj2" fmla="val 5094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3882B994-968F-29EA-C55C-C247752BA050}"/>
                </a:ext>
              </a:extLst>
            </p:cNvPr>
            <p:cNvSpPr txBox="1"/>
            <p:nvPr/>
          </p:nvSpPr>
          <p:spPr>
            <a:xfrm>
              <a:off x="2459321" y="4494720"/>
              <a:ext cx="489527" cy="369330"/>
            </a:xfrm>
            <a:prstGeom prst="rect">
              <a:avLst/>
            </a:prstGeom>
            <a:noFill/>
          </p:spPr>
          <p:txBody>
            <a:bodyPr wrap="square" rtlCol="0">
              <a:spAutoFit/>
            </a:bodyPr>
            <a:lstStyle/>
            <a:p>
              <a:r>
                <a:rPr lang="en-US"/>
                <a:t>S1</a:t>
              </a:r>
            </a:p>
          </p:txBody>
        </p:sp>
        <p:sp>
          <p:nvSpPr>
            <p:cNvPr id="14" name="TextBox 13">
              <a:extLst>
                <a:ext uri="{FF2B5EF4-FFF2-40B4-BE49-F238E27FC236}">
                  <a16:creationId xmlns:a16="http://schemas.microsoft.com/office/drawing/2014/main" id="{E244B70E-A022-2CB0-26D1-F6650830F84F}"/>
                </a:ext>
              </a:extLst>
            </p:cNvPr>
            <p:cNvSpPr txBox="1"/>
            <p:nvPr/>
          </p:nvSpPr>
          <p:spPr>
            <a:xfrm>
              <a:off x="6739557" y="4514991"/>
              <a:ext cx="489527" cy="369331"/>
            </a:xfrm>
            <a:prstGeom prst="rect">
              <a:avLst/>
            </a:prstGeom>
            <a:noFill/>
          </p:spPr>
          <p:txBody>
            <a:bodyPr wrap="square" rtlCol="0">
              <a:spAutoFit/>
            </a:bodyPr>
            <a:lstStyle/>
            <a:p>
              <a:r>
                <a:rPr lang="en-US"/>
                <a:t>S2</a:t>
              </a:r>
            </a:p>
          </p:txBody>
        </p:sp>
        <p:sp>
          <p:nvSpPr>
            <p:cNvPr id="15" name="TextBox 14">
              <a:extLst>
                <a:ext uri="{FF2B5EF4-FFF2-40B4-BE49-F238E27FC236}">
                  <a16:creationId xmlns:a16="http://schemas.microsoft.com/office/drawing/2014/main" id="{4D97CDC7-2CAA-A4AE-2C7F-128B52B52F9D}"/>
                </a:ext>
              </a:extLst>
            </p:cNvPr>
            <p:cNvSpPr txBox="1"/>
            <p:nvPr/>
          </p:nvSpPr>
          <p:spPr>
            <a:xfrm>
              <a:off x="9452205" y="4462482"/>
              <a:ext cx="489527" cy="369332"/>
            </a:xfrm>
            <a:prstGeom prst="rect">
              <a:avLst/>
            </a:prstGeom>
            <a:noFill/>
          </p:spPr>
          <p:txBody>
            <a:bodyPr wrap="square" rtlCol="0">
              <a:spAutoFit/>
            </a:bodyPr>
            <a:lstStyle/>
            <a:p>
              <a:r>
                <a:rPr lang="en-US"/>
                <a:t>S3</a:t>
              </a:r>
            </a:p>
          </p:txBody>
        </p:sp>
      </p:grpSp>
      <p:sp>
        <p:nvSpPr>
          <p:cNvPr id="16" name="TextBox 15">
            <a:extLst>
              <a:ext uri="{FF2B5EF4-FFF2-40B4-BE49-F238E27FC236}">
                <a16:creationId xmlns:a16="http://schemas.microsoft.com/office/drawing/2014/main" id="{29670F74-C969-DF3E-A189-C5CB62983E44}"/>
              </a:ext>
            </a:extLst>
          </p:cNvPr>
          <p:cNvSpPr txBox="1"/>
          <p:nvPr/>
        </p:nvSpPr>
        <p:spPr>
          <a:xfrm>
            <a:off x="101600" y="4526907"/>
            <a:ext cx="5375743" cy="2031325"/>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Objective: </a:t>
            </a:r>
            <a:r>
              <a:rPr lang="en-US">
                <a:latin typeface="Arial" panose="020B0604020202020204" pitchFamily="34" charset="0"/>
                <a:cs typeface="Arial" panose="020B0604020202020204" pitchFamily="34" charset="0"/>
              </a:rPr>
              <a:t>Collect long-term detector background measurements from different beta-gamma detector systems. Look for trends in: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Day/Night Counts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Seasonal Counts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Other effects: People traffic, location, weather, room temperature, etc.</a:t>
            </a:r>
          </a:p>
        </p:txBody>
      </p:sp>
      <p:grpSp>
        <p:nvGrpSpPr>
          <p:cNvPr id="17" name="Group 16">
            <a:extLst>
              <a:ext uri="{FF2B5EF4-FFF2-40B4-BE49-F238E27FC236}">
                <a16:creationId xmlns:a16="http://schemas.microsoft.com/office/drawing/2014/main" id="{E8E6D07A-F191-D963-1384-E3BF7D7003D7}"/>
              </a:ext>
            </a:extLst>
          </p:cNvPr>
          <p:cNvGrpSpPr>
            <a:grpSpLocks noChangeAspect="1"/>
          </p:cNvGrpSpPr>
          <p:nvPr/>
        </p:nvGrpSpPr>
        <p:grpSpPr>
          <a:xfrm>
            <a:off x="6250989" y="4321785"/>
            <a:ext cx="3399355" cy="2529752"/>
            <a:chOff x="1653825" y="1623311"/>
            <a:chExt cx="4021043" cy="2992404"/>
          </a:xfrm>
        </p:grpSpPr>
        <p:pic>
          <p:nvPicPr>
            <p:cNvPr id="18" name="Picture 17">
              <a:extLst>
                <a:ext uri="{FF2B5EF4-FFF2-40B4-BE49-F238E27FC236}">
                  <a16:creationId xmlns:a16="http://schemas.microsoft.com/office/drawing/2014/main" id="{B48AE665-5EFB-CD8A-D537-203952182798}"/>
                </a:ext>
              </a:extLst>
            </p:cNvPr>
            <p:cNvPicPr>
              <a:picLocks noChangeAspect="1"/>
            </p:cNvPicPr>
            <p:nvPr/>
          </p:nvPicPr>
          <p:blipFill rotWithShape="1">
            <a:blip r:embed="rId5"/>
            <a:srcRect l="4266" t="2847" r="4000" b="6050"/>
            <a:stretch/>
          </p:blipFill>
          <p:spPr>
            <a:xfrm>
              <a:off x="1653825" y="1623311"/>
              <a:ext cx="4021043" cy="2992404"/>
            </a:xfrm>
            <a:prstGeom prst="rect">
              <a:avLst/>
            </a:prstGeom>
          </p:spPr>
        </p:pic>
        <p:pic>
          <p:nvPicPr>
            <p:cNvPr id="19" name="Picture 18">
              <a:extLst>
                <a:ext uri="{FF2B5EF4-FFF2-40B4-BE49-F238E27FC236}">
                  <a16:creationId xmlns:a16="http://schemas.microsoft.com/office/drawing/2014/main" id="{E97663DD-6CDE-CB2F-85A6-3845A42CFE7E}"/>
                </a:ext>
              </a:extLst>
            </p:cNvPr>
            <p:cNvPicPr>
              <a:picLocks noChangeAspect="1"/>
            </p:cNvPicPr>
            <p:nvPr/>
          </p:nvPicPr>
          <p:blipFill>
            <a:blip r:embed="rId6"/>
            <a:stretch>
              <a:fillRect/>
            </a:stretch>
          </p:blipFill>
          <p:spPr>
            <a:xfrm>
              <a:off x="3871005" y="4318010"/>
              <a:ext cx="368319" cy="82554"/>
            </a:xfrm>
            <a:prstGeom prst="rect">
              <a:avLst/>
            </a:prstGeom>
          </p:spPr>
        </p:pic>
      </p:grpSp>
      <p:pic>
        <p:nvPicPr>
          <p:cNvPr id="3" name="Picture 2" descr="Logo&#10;&#10;Description automatically generated">
            <a:extLst>
              <a:ext uri="{FF2B5EF4-FFF2-40B4-BE49-F238E27FC236}">
                <a16:creationId xmlns:a16="http://schemas.microsoft.com/office/drawing/2014/main" id="{D26FCD9E-9A58-E069-DF9F-30C6ABC38F5F}"/>
              </a:ext>
            </a:extLst>
          </p:cNvPr>
          <p:cNvPicPr>
            <a:picLocks noChangeAspect="1"/>
          </p:cNvPicPr>
          <p:nvPr/>
        </p:nvPicPr>
        <p:blipFill>
          <a:blip r:embed="rId7"/>
          <a:stretch>
            <a:fillRect/>
          </a:stretch>
        </p:blipFill>
        <p:spPr>
          <a:xfrm>
            <a:off x="10926153" y="0"/>
            <a:ext cx="1009370" cy="985278"/>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Beta-Gamma Single Counts</a:t>
            </a:r>
            <a:endParaRPr lang="en-AT" sz="1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P3.6-274</a:t>
            </a:r>
            <a:endParaRPr lang="en-AT"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3D0E67DB-FBAA-0D36-815E-9257C863BEA6}"/>
              </a:ext>
            </a:extLst>
          </p:cNvPr>
          <p:cNvGrpSpPr>
            <a:grpSpLocks noChangeAspect="1"/>
          </p:cNvGrpSpPr>
          <p:nvPr/>
        </p:nvGrpSpPr>
        <p:grpSpPr>
          <a:xfrm>
            <a:off x="1038012" y="1086562"/>
            <a:ext cx="8048969" cy="5029200"/>
            <a:chOff x="566956" y="1085971"/>
            <a:chExt cx="9250402" cy="5779886"/>
          </a:xfrm>
        </p:grpSpPr>
        <p:grpSp>
          <p:nvGrpSpPr>
            <p:cNvPr id="7" name="Group 6">
              <a:extLst>
                <a:ext uri="{FF2B5EF4-FFF2-40B4-BE49-F238E27FC236}">
                  <a16:creationId xmlns:a16="http://schemas.microsoft.com/office/drawing/2014/main" id="{24420C9D-644C-8CA2-95A6-8B1F8812A605}"/>
                </a:ext>
              </a:extLst>
            </p:cNvPr>
            <p:cNvGrpSpPr>
              <a:grpSpLocks noChangeAspect="1"/>
            </p:cNvGrpSpPr>
            <p:nvPr/>
          </p:nvGrpSpPr>
          <p:grpSpPr>
            <a:xfrm>
              <a:off x="566956" y="1095207"/>
              <a:ext cx="3088147" cy="5760720"/>
              <a:chOff x="182049" y="1077429"/>
              <a:chExt cx="3088147" cy="5760720"/>
            </a:xfrm>
          </p:grpSpPr>
          <p:pic>
            <p:nvPicPr>
              <p:cNvPr id="14" name="Picture 13">
                <a:extLst>
                  <a:ext uri="{FF2B5EF4-FFF2-40B4-BE49-F238E27FC236}">
                    <a16:creationId xmlns:a16="http://schemas.microsoft.com/office/drawing/2014/main" id="{BBFC2AE4-2FF9-05DD-E771-5689EBE9EB8C}"/>
                  </a:ext>
                </a:extLst>
              </p:cNvPr>
              <p:cNvPicPr>
                <a:picLocks noChangeAspect="1"/>
              </p:cNvPicPr>
              <p:nvPr/>
            </p:nvPicPr>
            <p:blipFill rotWithShape="1">
              <a:blip r:embed="rId2"/>
              <a:srcRect l="25981" t="23252" r="35682" b="10734"/>
              <a:stretch/>
            </p:blipFill>
            <p:spPr>
              <a:xfrm>
                <a:off x="182049" y="1077429"/>
                <a:ext cx="3088147" cy="2880360"/>
              </a:xfrm>
              <a:prstGeom prst="rect">
                <a:avLst/>
              </a:prstGeom>
            </p:spPr>
          </p:pic>
          <p:pic>
            <p:nvPicPr>
              <p:cNvPr id="15" name="Picture 14">
                <a:extLst>
                  <a:ext uri="{FF2B5EF4-FFF2-40B4-BE49-F238E27FC236}">
                    <a16:creationId xmlns:a16="http://schemas.microsoft.com/office/drawing/2014/main" id="{4B00E7BA-53ED-B4B8-BC5E-1B805A4A7D9C}"/>
                  </a:ext>
                </a:extLst>
              </p:cNvPr>
              <p:cNvPicPr>
                <a:picLocks noChangeAspect="1"/>
              </p:cNvPicPr>
              <p:nvPr/>
            </p:nvPicPr>
            <p:blipFill rotWithShape="1">
              <a:blip r:embed="rId3"/>
              <a:srcRect l="25303" t="25210" r="37424" b="9336"/>
              <a:stretch/>
            </p:blipFill>
            <p:spPr>
              <a:xfrm>
                <a:off x="212086" y="3957789"/>
                <a:ext cx="3028071" cy="2880360"/>
              </a:xfrm>
              <a:prstGeom prst="rect">
                <a:avLst/>
              </a:prstGeom>
            </p:spPr>
          </p:pic>
        </p:grpSp>
        <p:grpSp>
          <p:nvGrpSpPr>
            <p:cNvPr id="8" name="Group 7">
              <a:extLst>
                <a:ext uri="{FF2B5EF4-FFF2-40B4-BE49-F238E27FC236}">
                  <a16:creationId xmlns:a16="http://schemas.microsoft.com/office/drawing/2014/main" id="{65FA6905-10D8-FBEF-DCC2-95003130E1A6}"/>
                </a:ext>
              </a:extLst>
            </p:cNvPr>
            <p:cNvGrpSpPr>
              <a:grpSpLocks noChangeAspect="1"/>
            </p:cNvGrpSpPr>
            <p:nvPr/>
          </p:nvGrpSpPr>
          <p:grpSpPr>
            <a:xfrm>
              <a:off x="3586850" y="1086664"/>
              <a:ext cx="3196951" cy="5779193"/>
              <a:chOff x="3586850" y="1058956"/>
              <a:chExt cx="3196951" cy="5779193"/>
            </a:xfrm>
          </p:grpSpPr>
          <p:pic>
            <p:nvPicPr>
              <p:cNvPr id="12" name="Picture 11">
                <a:extLst>
                  <a:ext uri="{FF2B5EF4-FFF2-40B4-BE49-F238E27FC236}">
                    <a16:creationId xmlns:a16="http://schemas.microsoft.com/office/drawing/2014/main" id="{D5820DF2-7E0D-7C84-ED93-D93674570CAA}"/>
                  </a:ext>
                </a:extLst>
              </p:cNvPr>
              <p:cNvPicPr>
                <a:picLocks noChangeAspect="1"/>
              </p:cNvPicPr>
              <p:nvPr/>
            </p:nvPicPr>
            <p:blipFill rotWithShape="1">
              <a:blip r:embed="rId4"/>
              <a:srcRect l="25758" t="26749" r="37121" b="7958"/>
              <a:stretch/>
            </p:blipFill>
            <p:spPr>
              <a:xfrm>
                <a:off x="3728047" y="1058956"/>
                <a:ext cx="3023235" cy="2880360"/>
              </a:xfrm>
              <a:prstGeom prst="rect">
                <a:avLst/>
              </a:prstGeom>
            </p:spPr>
          </p:pic>
          <p:pic>
            <p:nvPicPr>
              <p:cNvPr id="13" name="Picture 12">
                <a:extLst>
                  <a:ext uri="{FF2B5EF4-FFF2-40B4-BE49-F238E27FC236}">
                    <a16:creationId xmlns:a16="http://schemas.microsoft.com/office/drawing/2014/main" id="{897201E4-233C-CB13-FB1F-E23C135DFBA0}"/>
                  </a:ext>
                </a:extLst>
              </p:cNvPr>
              <p:cNvPicPr>
                <a:picLocks noChangeAspect="1"/>
              </p:cNvPicPr>
              <p:nvPr/>
            </p:nvPicPr>
            <p:blipFill rotWithShape="1">
              <a:blip r:embed="rId5"/>
              <a:srcRect l="25227" t="27027" r="35757" b="8078"/>
              <a:stretch/>
            </p:blipFill>
            <p:spPr>
              <a:xfrm>
                <a:off x="3586850" y="3957789"/>
                <a:ext cx="3196951" cy="2880360"/>
              </a:xfrm>
              <a:prstGeom prst="rect">
                <a:avLst/>
              </a:prstGeom>
            </p:spPr>
          </p:pic>
        </p:grpSp>
        <p:grpSp>
          <p:nvGrpSpPr>
            <p:cNvPr id="9" name="Group 8">
              <a:extLst>
                <a:ext uri="{FF2B5EF4-FFF2-40B4-BE49-F238E27FC236}">
                  <a16:creationId xmlns:a16="http://schemas.microsoft.com/office/drawing/2014/main" id="{5A1923C0-4CC4-6912-7FC0-C80412E5210A}"/>
                </a:ext>
              </a:extLst>
            </p:cNvPr>
            <p:cNvGrpSpPr>
              <a:grpSpLocks noChangeAspect="1"/>
            </p:cNvGrpSpPr>
            <p:nvPr/>
          </p:nvGrpSpPr>
          <p:grpSpPr>
            <a:xfrm>
              <a:off x="6681934" y="1085971"/>
              <a:ext cx="3135424" cy="5769949"/>
              <a:chOff x="7079093" y="1058263"/>
              <a:chExt cx="3135424" cy="5769949"/>
            </a:xfrm>
          </p:grpSpPr>
          <p:pic>
            <p:nvPicPr>
              <p:cNvPr id="10" name="Picture 9">
                <a:extLst>
                  <a:ext uri="{FF2B5EF4-FFF2-40B4-BE49-F238E27FC236}">
                    <a16:creationId xmlns:a16="http://schemas.microsoft.com/office/drawing/2014/main" id="{418ABC64-498A-59F1-6B7A-452283730460}"/>
                  </a:ext>
                </a:extLst>
              </p:cNvPr>
              <p:cNvPicPr>
                <a:picLocks noChangeAspect="1"/>
              </p:cNvPicPr>
              <p:nvPr/>
            </p:nvPicPr>
            <p:blipFill rotWithShape="1">
              <a:blip r:embed="rId6"/>
              <a:srcRect l="25379" t="27448" r="36743" b="6781"/>
              <a:stretch/>
            </p:blipFill>
            <p:spPr>
              <a:xfrm>
                <a:off x="7100455" y="1058263"/>
                <a:ext cx="3062462" cy="2880360"/>
              </a:xfrm>
              <a:prstGeom prst="rect">
                <a:avLst/>
              </a:prstGeom>
            </p:spPr>
          </p:pic>
          <p:pic>
            <p:nvPicPr>
              <p:cNvPr id="11" name="Picture 10">
                <a:extLst>
                  <a:ext uri="{FF2B5EF4-FFF2-40B4-BE49-F238E27FC236}">
                    <a16:creationId xmlns:a16="http://schemas.microsoft.com/office/drawing/2014/main" id="{8D3F140F-B982-2B73-9BAD-64CE676ACF13}"/>
                  </a:ext>
                </a:extLst>
              </p:cNvPr>
              <p:cNvPicPr>
                <a:picLocks noChangeAspect="1"/>
              </p:cNvPicPr>
              <p:nvPr/>
            </p:nvPicPr>
            <p:blipFill rotWithShape="1">
              <a:blip r:embed="rId7"/>
              <a:srcRect l="25454" t="24231" r="36364" b="11014"/>
              <a:stretch/>
            </p:blipFill>
            <p:spPr>
              <a:xfrm>
                <a:off x="7079093" y="3947852"/>
                <a:ext cx="3135424" cy="2880360"/>
              </a:xfrm>
              <a:prstGeom prst="rect">
                <a:avLst/>
              </a:prstGeom>
            </p:spPr>
          </p:pic>
        </p:grpSp>
      </p:grpSp>
      <p:sp>
        <p:nvSpPr>
          <p:cNvPr id="16" name="TextBox 15">
            <a:extLst>
              <a:ext uri="{FF2B5EF4-FFF2-40B4-BE49-F238E27FC236}">
                <a16:creationId xmlns:a16="http://schemas.microsoft.com/office/drawing/2014/main" id="{9A241041-D2E4-EE8B-8094-284DC6A8FC4B}"/>
              </a:ext>
            </a:extLst>
          </p:cNvPr>
          <p:cNvSpPr txBox="1"/>
          <p:nvPr/>
        </p:nvSpPr>
        <p:spPr>
          <a:xfrm>
            <a:off x="64655" y="6115762"/>
            <a:ext cx="10706223" cy="646331"/>
          </a:xfrm>
          <a:prstGeom prst="rect">
            <a:avLst/>
          </a:prstGeom>
          <a:noFill/>
        </p:spPr>
        <p:txBody>
          <a:bodyPr wrap="square" rtlCol="0">
            <a:spAutoFit/>
          </a:bodyPr>
          <a:lstStyle/>
          <a:p>
            <a:r>
              <a:rPr lang="en-US"/>
              <a:t>Beta and gamma singles for all three systems. S1: Changes due to the system being vacuumed ~every week.      S2: Increase in beta counts still being investigated. S3: Increase in beta counts due to low energy noise.</a:t>
            </a:r>
          </a:p>
        </p:txBody>
      </p:sp>
      <p:pic>
        <p:nvPicPr>
          <p:cNvPr id="19" name="Picture 18" descr="Logo&#10;&#10;Description automatically generated">
            <a:extLst>
              <a:ext uri="{FF2B5EF4-FFF2-40B4-BE49-F238E27FC236}">
                <a16:creationId xmlns:a16="http://schemas.microsoft.com/office/drawing/2014/main" id="{67BB74D6-BE5B-3E7C-DEA1-7B5F6F4E7E8F}"/>
              </a:ext>
            </a:extLst>
          </p:cNvPr>
          <p:cNvPicPr>
            <a:picLocks noChangeAspect="1"/>
          </p:cNvPicPr>
          <p:nvPr/>
        </p:nvPicPr>
        <p:blipFill>
          <a:blip r:embed="rId8"/>
          <a:stretch>
            <a:fillRect/>
          </a:stretch>
        </p:blipFill>
        <p:spPr>
          <a:xfrm>
            <a:off x="10926153" y="0"/>
            <a:ext cx="1009370" cy="985278"/>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Coincidence Counts</a:t>
            </a:r>
            <a:endParaRPr lang="en-AT" sz="1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P3.6-274</a:t>
            </a:r>
            <a:endParaRPr lang="en-AT"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359AFD5C-7A47-46A9-E678-A74431CF33AA}"/>
              </a:ext>
            </a:extLst>
          </p:cNvPr>
          <p:cNvGrpSpPr>
            <a:grpSpLocks noChangeAspect="1"/>
          </p:cNvGrpSpPr>
          <p:nvPr/>
        </p:nvGrpSpPr>
        <p:grpSpPr>
          <a:xfrm>
            <a:off x="1550686" y="1097280"/>
            <a:ext cx="7843011" cy="5029200"/>
            <a:chOff x="774836" y="1097280"/>
            <a:chExt cx="8983861" cy="5760751"/>
          </a:xfrm>
        </p:grpSpPr>
        <p:grpSp>
          <p:nvGrpSpPr>
            <p:cNvPr id="7" name="Group 6">
              <a:extLst>
                <a:ext uri="{FF2B5EF4-FFF2-40B4-BE49-F238E27FC236}">
                  <a16:creationId xmlns:a16="http://schemas.microsoft.com/office/drawing/2014/main" id="{2416309D-4E80-2E35-0A12-AF0C1ED1FA0D}"/>
                </a:ext>
              </a:extLst>
            </p:cNvPr>
            <p:cNvGrpSpPr/>
            <p:nvPr/>
          </p:nvGrpSpPr>
          <p:grpSpPr>
            <a:xfrm>
              <a:off x="774836" y="1099129"/>
              <a:ext cx="2991199" cy="5758902"/>
              <a:chOff x="430806" y="1099129"/>
              <a:chExt cx="2991199" cy="5758902"/>
            </a:xfrm>
          </p:grpSpPr>
          <p:pic>
            <p:nvPicPr>
              <p:cNvPr id="14" name="Picture 13">
                <a:extLst>
                  <a:ext uri="{FF2B5EF4-FFF2-40B4-BE49-F238E27FC236}">
                    <a16:creationId xmlns:a16="http://schemas.microsoft.com/office/drawing/2014/main" id="{65317E6B-DFEA-521E-A9DC-EFF26B4A4247}"/>
                  </a:ext>
                </a:extLst>
              </p:cNvPr>
              <p:cNvPicPr>
                <a:picLocks noChangeAspect="1"/>
              </p:cNvPicPr>
              <p:nvPr/>
            </p:nvPicPr>
            <p:blipFill rotWithShape="1">
              <a:blip r:embed="rId2"/>
              <a:srcRect l="25152" t="26049" r="37727" b="7959"/>
              <a:stretch/>
            </p:blipFill>
            <p:spPr>
              <a:xfrm>
                <a:off x="430806" y="1099129"/>
                <a:ext cx="2991199" cy="2880360"/>
              </a:xfrm>
              <a:prstGeom prst="rect">
                <a:avLst/>
              </a:prstGeom>
            </p:spPr>
          </p:pic>
          <p:pic>
            <p:nvPicPr>
              <p:cNvPr id="15" name="Picture 14">
                <a:extLst>
                  <a:ext uri="{FF2B5EF4-FFF2-40B4-BE49-F238E27FC236}">
                    <a16:creationId xmlns:a16="http://schemas.microsoft.com/office/drawing/2014/main" id="{C8311003-9B53-A583-35ED-BF7003CA9004}"/>
                  </a:ext>
                </a:extLst>
              </p:cNvPr>
              <p:cNvPicPr>
                <a:picLocks noChangeAspect="1"/>
              </p:cNvPicPr>
              <p:nvPr/>
            </p:nvPicPr>
            <p:blipFill rotWithShape="1">
              <a:blip r:embed="rId3"/>
              <a:srcRect l="25530" t="22832" r="37652" b="11713"/>
              <a:stretch/>
            </p:blipFill>
            <p:spPr>
              <a:xfrm>
                <a:off x="430806" y="3977671"/>
                <a:ext cx="2991143" cy="2880360"/>
              </a:xfrm>
              <a:prstGeom prst="rect">
                <a:avLst/>
              </a:prstGeom>
            </p:spPr>
          </p:pic>
        </p:grpSp>
        <p:grpSp>
          <p:nvGrpSpPr>
            <p:cNvPr id="8" name="Group 7">
              <a:extLst>
                <a:ext uri="{FF2B5EF4-FFF2-40B4-BE49-F238E27FC236}">
                  <a16:creationId xmlns:a16="http://schemas.microsoft.com/office/drawing/2014/main" id="{1EA08ECF-99B5-4051-C753-7597A1B01B7C}"/>
                </a:ext>
              </a:extLst>
            </p:cNvPr>
            <p:cNvGrpSpPr/>
            <p:nvPr/>
          </p:nvGrpSpPr>
          <p:grpSpPr>
            <a:xfrm>
              <a:off x="3716740" y="1099129"/>
              <a:ext cx="3045844" cy="5758871"/>
              <a:chOff x="3769869" y="1099129"/>
              <a:chExt cx="3045844" cy="5758871"/>
            </a:xfrm>
          </p:grpSpPr>
          <p:pic>
            <p:nvPicPr>
              <p:cNvPr id="12" name="Picture 11">
                <a:extLst>
                  <a:ext uri="{FF2B5EF4-FFF2-40B4-BE49-F238E27FC236}">
                    <a16:creationId xmlns:a16="http://schemas.microsoft.com/office/drawing/2014/main" id="{90AACB49-7035-6DD7-BB96-2F72080FE958}"/>
                  </a:ext>
                </a:extLst>
              </p:cNvPr>
              <p:cNvPicPr>
                <a:picLocks noChangeAspect="1"/>
              </p:cNvPicPr>
              <p:nvPr/>
            </p:nvPicPr>
            <p:blipFill rotWithShape="1">
              <a:blip r:embed="rId4"/>
              <a:srcRect l="25151" t="25909" r="36970" b="7960"/>
              <a:stretch/>
            </p:blipFill>
            <p:spPr>
              <a:xfrm>
                <a:off x="3769925" y="1099129"/>
                <a:ext cx="3045788" cy="2880360"/>
              </a:xfrm>
              <a:prstGeom prst="rect">
                <a:avLst/>
              </a:prstGeom>
            </p:spPr>
          </p:pic>
          <p:pic>
            <p:nvPicPr>
              <p:cNvPr id="13" name="Picture 12">
                <a:extLst>
                  <a:ext uri="{FF2B5EF4-FFF2-40B4-BE49-F238E27FC236}">
                    <a16:creationId xmlns:a16="http://schemas.microsoft.com/office/drawing/2014/main" id="{48BA7B95-AE5A-8B5D-9215-8821BC6D2AF8}"/>
                  </a:ext>
                </a:extLst>
              </p:cNvPr>
              <p:cNvPicPr>
                <a:picLocks noChangeAspect="1"/>
              </p:cNvPicPr>
              <p:nvPr/>
            </p:nvPicPr>
            <p:blipFill rotWithShape="1">
              <a:blip r:embed="rId5"/>
              <a:srcRect l="25530" t="22972" r="36894" b="10875"/>
              <a:stretch/>
            </p:blipFill>
            <p:spPr>
              <a:xfrm>
                <a:off x="3769869" y="3977640"/>
                <a:ext cx="3020420" cy="2880360"/>
              </a:xfrm>
              <a:prstGeom prst="rect">
                <a:avLst/>
              </a:prstGeom>
            </p:spPr>
          </p:pic>
        </p:grpSp>
        <p:grpSp>
          <p:nvGrpSpPr>
            <p:cNvPr id="9" name="Group 8">
              <a:extLst>
                <a:ext uri="{FF2B5EF4-FFF2-40B4-BE49-F238E27FC236}">
                  <a16:creationId xmlns:a16="http://schemas.microsoft.com/office/drawing/2014/main" id="{49E823B6-16C5-A889-182A-6DD86A9B0BE5}"/>
                </a:ext>
              </a:extLst>
            </p:cNvPr>
            <p:cNvGrpSpPr/>
            <p:nvPr/>
          </p:nvGrpSpPr>
          <p:grpSpPr>
            <a:xfrm>
              <a:off x="6757236" y="1097280"/>
              <a:ext cx="3001461" cy="5760720"/>
              <a:chOff x="7163633" y="1097280"/>
              <a:chExt cx="3001461" cy="5760720"/>
            </a:xfrm>
          </p:grpSpPr>
          <p:pic>
            <p:nvPicPr>
              <p:cNvPr id="10" name="Picture 9">
                <a:extLst>
                  <a:ext uri="{FF2B5EF4-FFF2-40B4-BE49-F238E27FC236}">
                    <a16:creationId xmlns:a16="http://schemas.microsoft.com/office/drawing/2014/main" id="{C1689926-1D02-E707-A1EC-C32F30A1FE0C}"/>
                  </a:ext>
                </a:extLst>
              </p:cNvPr>
              <p:cNvPicPr>
                <a:picLocks noChangeAspect="1"/>
              </p:cNvPicPr>
              <p:nvPr/>
            </p:nvPicPr>
            <p:blipFill rotWithShape="1">
              <a:blip r:embed="rId6"/>
              <a:srcRect l="25909" t="24650" r="37651" b="10035"/>
              <a:stretch/>
            </p:blipFill>
            <p:spPr>
              <a:xfrm>
                <a:off x="7168979" y="1097280"/>
                <a:ext cx="2966708" cy="2880360"/>
              </a:xfrm>
              <a:prstGeom prst="rect">
                <a:avLst/>
              </a:prstGeom>
            </p:spPr>
          </p:pic>
          <p:pic>
            <p:nvPicPr>
              <p:cNvPr id="11" name="Picture 10">
                <a:extLst>
                  <a:ext uri="{FF2B5EF4-FFF2-40B4-BE49-F238E27FC236}">
                    <a16:creationId xmlns:a16="http://schemas.microsoft.com/office/drawing/2014/main" id="{4199363B-01B4-4D7F-AB69-A0AA0432C5F2}"/>
                  </a:ext>
                </a:extLst>
              </p:cNvPr>
              <p:cNvPicPr>
                <a:picLocks noChangeAspect="1"/>
              </p:cNvPicPr>
              <p:nvPr/>
            </p:nvPicPr>
            <p:blipFill rotWithShape="1">
              <a:blip r:embed="rId7"/>
              <a:srcRect l="25985" t="22553" r="36438" b="10875"/>
              <a:stretch/>
            </p:blipFill>
            <p:spPr>
              <a:xfrm>
                <a:off x="7163633" y="3977640"/>
                <a:ext cx="3001461" cy="2880360"/>
              </a:xfrm>
              <a:prstGeom prst="rect">
                <a:avLst/>
              </a:prstGeom>
            </p:spPr>
          </p:pic>
        </p:grpSp>
      </p:grpSp>
      <p:sp>
        <p:nvSpPr>
          <p:cNvPr id="16" name="TextBox 15">
            <a:extLst>
              <a:ext uri="{FF2B5EF4-FFF2-40B4-BE49-F238E27FC236}">
                <a16:creationId xmlns:a16="http://schemas.microsoft.com/office/drawing/2014/main" id="{48ABBA0D-D353-8B4E-67CF-E625E32C3FF5}"/>
              </a:ext>
            </a:extLst>
          </p:cNvPr>
          <p:cNvSpPr txBox="1"/>
          <p:nvPr/>
        </p:nvSpPr>
        <p:spPr>
          <a:xfrm>
            <a:off x="64655" y="6126453"/>
            <a:ext cx="10706223" cy="646331"/>
          </a:xfrm>
          <a:prstGeom prst="rect">
            <a:avLst/>
          </a:prstGeom>
          <a:noFill/>
        </p:spPr>
        <p:txBody>
          <a:bodyPr wrap="square" rtlCol="0">
            <a:spAutoFit/>
          </a:bodyPr>
          <a:lstStyle/>
          <a:p>
            <a:r>
              <a:rPr lang="en-US"/>
              <a:t>Beta and gamma coincidence counts for all three systems. Other than the variations in S1 due to the system being vacuumed, counts are similar despite the gamma and beta singles being different.</a:t>
            </a:r>
          </a:p>
        </p:txBody>
      </p:sp>
      <p:pic>
        <p:nvPicPr>
          <p:cNvPr id="17" name="Picture 16" descr="Logo&#10;&#10;Description automatically generated">
            <a:extLst>
              <a:ext uri="{FF2B5EF4-FFF2-40B4-BE49-F238E27FC236}">
                <a16:creationId xmlns:a16="http://schemas.microsoft.com/office/drawing/2014/main" id="{C61B5063-6717-3358-2406-C37D449D0496}"/>
              </a:ext>
            </a:extLst>
          </p:cNvPr>
          <p:cNvPicPr>
            <a:picLocks noChangeAspect="1"/>
          </p:cNvPicPr>
          <p:nvPr/>
        </p:nvPicPr>
        <p:blipFill>
          <a:blip r:embed="rId8"/>
          <a:stretch>
            <a:fillRect/>
          </a:stretch>
        </p:blipFill>
        <p:spPr>
          <a:xfrm>
            <a:off x="10926153" y="0"/>
            <a:ext cx="1009370" cy="985278"/>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Conclusion: Seasonal Counts and MDA So Far</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P3.6-274</a:t>
            </a:r>
            <a:endParaRPr lang="en-AT"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618C487-EC66-12E1-222F-BCB048FA3278}"/>
              </a:ext>
            </a:extLst>
          </p:cNvPr>
          <p:cNvGrpSpPr>
            <a:grpSpLocks noChangeAspect="1"/>
          </p:cNvGrpSpPr>
          <p:nvPr/>
        </p:nvGrpSpPr>
        <p:grpSpPr>
          <a:xfrm>
            <a:off x="2735464" y="1109041"/>
            <a:ext cx="5617229" cy="5029200"/>
            <a:chOff x="1636338" y="1090569"/>
            <a:chExt cx="6462408" cy="5785903"/>
          </a:xfrm>
        </p:grpSpPr>
        <p:grpSp>
          <p:nvGrpSpPr>
            <p:cNvPr id="7" name="Group 6">
              <a:extLst>
                <a:ext uri="{FF2B5EF4-FFF2-40B4-BE49-F238E27FC236}">
                  <a16:creationId xmlns:a16="http://schemas.microsoft.com/office/drawing/2014/main" id="{50EE79FA-0D2B-9D6F-202B-5B13C25D5D7F}"/>
                </a:ext>
              </a:extLst>
            </p:cNvPr>
            <p:cNvGrpSpPr/>
            <p:nvPr/>
          </p:nvGrpSpPr>
          <p:grpSpPr>
            <a:xfrm>
              <a:off x="1636338" y="1097280"/>
              <a:ext cx="3302322" cy="5760720"/>
              <a:chOff x="1636338" y="1084363"/>
              <a:chExt cx="3302322" cy="5760720"/>
            </a:xfrm>
          </p:grpSpPr>
          <p:pic>
            <p:nvPicPr>
              <p:cNvPr id="11" name="Picture 10">
                <a:extLst>
                  <a:ext uri="{FF2B5EF4-FFF2-40B4-BE49-F238E27FC236}">
                    <a16:creationId xmlns:a16="http://schemas.microsoft.com/office/drawing/2014/main" id="{C6C12F9E-AFB3-6A02-AFE6-8853144E1219}"/>
                  </a:ext>
                </a:extLst>
              </p:cNvPr>
              <p:cNvPicPr>
                <a:picLocks noChangeAspect="1"/>
              </p:cNvPicPr>
              <p:nvPr/>
            </p:nvPicPr>
            <p:blipFill rotWithShape="1">
              <a:blip r:embed="rId2"/>
              <a:srcRect l="25000" t="24791" r="34091" b="9335"/>
              <a:stretch/>
            </p:blipFill>
            <p:spPr>
              <a:xfrm>
                <a:off x="1636338" y="1084363"/>
                <a:ext cx="3302322" cy="2880360"/>
              </a:xfrm>
              <a:prstGeom prst="rect">
                <a:avLst/>
              </a:prstGeom>
            </p:spPr>
          </p:pic>
          <p:pic>
            <p:nvPicPr>
              <p:cNvPr id="12" name="Picture 11">
                <a:extLst>
                  <a:ext uri="{FF2B5EF4-FFF2-40B4-BE49-F238E27FC236}">
                    <a16:creationId xmlns:a16="http://schemas.microsoft.com/office/drawing/2014/main" id="{49F65EFC-2D93-EC8E-6679-A3470F5A67D4}"/>
                  </a:ext>
                </a:extLst>
              </p:cNvPr>
              <p:cNvPicPr>
                <a:picLocks noChangeAspect="1"/>
              </p:cNvPicPr>
              <p:nvPr/>
            </p:nvPicPr>
            <p:blipFill rotWithShape="1">
              <a:blip r:embed="rId3"/>
              <a:srcRect l="25530" t="24931" r="33788" b="9195"/>
              <a:stretch/>
            </p:blipFill>
            <p:spPr>
              <a:xfrm>
                <a:off x="1636338" y="3964723"/>
                <a:ext cx="3283978" cy="2880360"/>
              </a:xfrm>
              <a:prstGeom prst="rect">
                <a:avLst/>
              </a:prstGeom>
            </p:spPr>
          </p:pic>
        </p:grpSp>
        <p:grpSp>
          <p:nvGrpSpPr>
            <p:cNvPr id="8" name="Group 7">
              <a:extLst>
                <a:ext uri="{FF2B5EF4-FFF2-40B4-BE49-F238E27FC236}">
                  <a16:creationId xmlns:a16="http://schemas.microsoft.com/office/drawing/2014/main" id="{7ACA1F6F-9190-1F38-7870-6DD349715401}"/>
                </a:ext>
              </a:extLst>
            </p:cNvPr>
            <p:cNvGrpSpPr/>
            <p:nvPr/>
          </p:nvGrpSpPr>
          <p:grpSpPr>
            <a:xfrm>
              <a:off x="4947890" y="1090569"/>
              <a:ext cx="3150856" cy="5785903"/>
              <a:chOff x="5077194" y="1059180"/>
              <a:chExt cx="3150856" cy="5785903"/>
            </a:xfrm>
          </p:grpSpPr>
          <p:pic>
            <p:nvPicPr>
              <p:cNvPr id="9" name="Picture 8">
                <a:extLst>
                  <a:ext uri="{FF2B5EF4-FFF2-40B4-BE49-F238E27FC236}">
                    <a16:creationId xmlns:a16="http://schemas.microsoft.com/office/drawing/2014/main" id="{A54CAE83-894A-CC21-8933-6139A699384E}"/>
                  </a:ext>
                </a:extLst>
              </p:cNvPr>
              <p:cNvPicPr>
                <a:picLocks noChangeAspect="1"/>
              </p:cNvPicPr>
              <p:nvPr/>
            </p:nvPicPr>
            <p:blipFill rotWithShape="1">
              <a:blip r:embed="rId4"/>
              <a:srcRect l="25606" t="22973" r="35941" b="12132"/>
              <a:stretch/>
            </p:blipFill>
            <p:spPr>
              <a:xfrm>
                <a:off x="5077194" y="1059180"/>
                <a:ext cx="3150856" cy="2880360"/>
              </a:xfrm>
              <a:prstGeom prst="rect">
                <a:avLst/>
              </a:prstGeom>
            </p:spPr>
          </p:pic>
          <p:pic>
            <p:nvPicPr>
              <p:cNvPr id="10" name="Picture 9">
                <a:extLst>
                  <a:ext uri="{FF2B5EF4-FFF2-40B4-BE49-F238E27FC236}">
                    <a16:creationId xmlns:a16="http://schemas.microsoft.com/office/drawing/2014/main" id="{6989E5EA-2711-BEEF-9990-2FCEB7C19723}"/>
                  </a:ext>
                </a:extLst>
              </p:cNvPr>
              <p:cNvPicPr>
                <a:picLocks noChangeAspect="1"/>
              </p:cNvPicPr>
              <p:nvPr/>
            </p:nvPicPr>
            <p:blipFill rotWithShape="1">
              <a:blip r:embed="rId5"/>
              <a:srcRect l="25379" t="25210" r="36288" b="9476"/>
              <a:stretch/>
            </p:blipFill>
            <p:spPr>
              <a:xfrm>
                <a:off x="5077194" y="3964723"/>
                <a:ext cx="3120904" cy="2880360"/>
              </a:xfrm>
              <a:prstGeom prst="rect">
                <a:avLst/>
              </a:prstGeom>
            </p:spPr>
          </p:pic>
        </p:grpSp>
      </p:grpSp>
      <p:sp>
        <p:nvSpPr>
          <p:cNvPr id="13" name="TextBox 12">
            <a:extLst>
              <a:ext uri="{FF2B5EF4-FFF2-40B4-BE49-F238E27FC236}">
                <a16:creationId xmlns:a16="http://schemas.microsoft.com/office/drawing/2014/main" id="{E4643832-95F3-6302-8E8A-30F7D8474618}"/>
              </a:ext>
            </a:extLst>
          </p:cNvPr>
          <p:cNvSpPr txBox="1"/>
          <p:nvPr/>
        </p:nvSpPr>
        <p:spPr>
          <a:xfrm>
            <a:off x="64655" y="6126453"/>
            <a:ext cx="10706223" cy="646331"/>
          </a:xfrm>
          <a:prstGeom prst="rect">
            <a:avLst/>
          </a:prstGeom>
          <a:noFill/>
        </p:spPr>
        <p:txBody>
          <a:bodyPr wrap="square" rtlCol="0">
            <a:spAutoFit/>
          </a:bodyPr>
          <a:lstStyle/>
          <a:p>
            <a:r>
              <a:rPr lang="en-US"/>
              <a:t>S3 is more likely to experience seasonal variations due to its location, but that is not seen so far. MDA calculation shown is for S3 as well, but results are similar between all systems.  </a:t>
            </a:r>
          </a:p>
        </p:txBody>
      </p:sp>
      <p:pic>
        <p:nvPicPr>
          <p:cNvPr id="14" name="Picture 13" descr="Logo&#10;&#10;Description automatically generated">
            <a:extLst>
              <a:ext uri="{FF2B5EF4-FFF2-40B4-BE49-F238E27FC236}">
                <a16:creationId xmlns:a16="http://schemas.microsoft.com/office/drawing/2014/main" id="{2EFF56F5-F108-3F5D-51CE-AB4DFE5EB943}"/>
              </a:ext>
            </a:extLst>
          </p:cNvPr>
          <p:cNvPicPr>
            <a:picLocks noChangeAspect="1"/>
          </p:cNvPicPr>
          <p:nvPr/>
        </p:nvPicPr>
        <p:blipFill>
          <a:blip r:embed="rId6"/>
          <a:stretch>
            <a:fillRect/>
          </a:stretch>
        </p:blipFill>
        <p:spPr>
          <a:xfrm>
            <a:off x="10926153" y="0"/>
            <a:ext cx="1009370" cy="985278"/>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References</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P3.6-274</a:t>
            </a:r>
            <a:endParaRPr lang="en-AT"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D0370C8-95BB-3F8B-BF6F-A992F44A94A9}"/>
              </a:ext>
            </a:extLst>
          </p:cNvPr>
          <p:cNvSpPr txBox="1"/>
          <p:nvPr/>
        </p:nvSpPr>
        <p:spPr>
          <a:xfrm>
            <a:off x="569343" y="1716657"/>
            <a:ext cx="9726950" cy="2862322"/>
          </a:xfrm>
          <a:prstGeom prst="rect">
            <a:avLst/>
          </a:prstGeom>
          <a:noFill/>
        </p:spPr>
        <p:txBody>
          <a:bodyPr wrap="square" rtlCol="0">
            <a:spAutoFit/>
          </a:bodyPr>
          <a:lstStyle/>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Cooper, Matthew W., Hayes, James C., Schrom, Brian T., Ely, James H., &amp; McIntyre, Justin I. </a:t>
            </a:r>
            <a:r>
              <a:rPr lang="en-US" sz="2000" i="1">
                <a:latin typeface="Arial" panose="020B0604020202020204" pitchFamily="34" charset="0"/>
                <a:cs typeface="Arial" panose="020B0604020202020204" pitchFamily="34" charset="0"/>
              </a:rPr>
              <a:t>Minimum Detectable Concentration and Concentration Calculations</a:t>
            </a:r>
            <a:r>
              <a:rPr lang="en-US" sz="2000">
                <a:latin typeface="Arial" panose="020B0604020202020204" pitchFamily="34" charset="0"/>
                <a:cs typeface="Arial" panose="020B0604020202020204" pitchFamily="34" charset="0"/>
              </a:rPr>
              <a:t>. United States. https://doi.org/10.2172/1526738</a:t>
            </a: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r>
              <a:rPr lang="en-US" sz="2000">
                <a:effectLst/>
                <a:latin typeface="Arial" panose="020B0604020202020204" pitchFamily="34" charset="0"/>
                <a:ea typeface="Calibri" panose="020F0502020204030204" pitchFamily="34" charset="0"/>
                <a:cs typeface="Arial" panose="020B0604020202020204" pitchFamily="34" charset="0"/>
              </a:rPr>
              <a:t>This Ground-based Nuclear Detonation Detection (GNDD) research was funded by the National Nuclear Security Administration, Defense Nuclear Nonproliferation Research and Development (NNSA DNN R&amp;D)</a:t>
            </a:r>
            <a:endParaRPr lang="en-US" sz="2000">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F94AFFBE-B316-BABE-6A01-3FFD2CD91A2E}"/>
              </a:ext>
            </a:extLst>
          </p:cNvPr>
          <p:cNvPicPr>
            <a:picLocks noChangeAspect="1"/>
          </p:cNvPicPr>
          <p:nvPr/>
        </p:nvPicPr>
        <p:blipFill>
          <a:blip r:embed="rId2"/>
          <a:stretch>
            <a:fillRect/>
          </a:stretch>
        </p:blipFill>
        <p:spPr>
          <a:xfrm>
            <a:off x="10926153" y="0"/>
            <a:ext cx="1009370" cy="985278"/>
          </a:xfrm>
          <a:prstGeom prst="rect">
            <a:avLst/>
          </a:prstGeom>
        </p:spPr>
      </p:pic>
      <p:sp>
        <p:nvSpPr>
          <p:cNvPr id="3" name="TextBox 2">
            <a:extLst>
              <a:ext uri="{FF2B5EF4-FFF2-40B4-BE49-F238E27FC236}">
                <a16:creationId xmlns:a16="http://schemas.microsoft.com/office/drawing/2014/main" id="{3F0AD758-61A2-AF71-EE91-6A81A48B46A7}"/>
              </a:ext>
            </a:extLst>
          </p:cNvPr>
          <p:cNvSpPr txBox="1"/>
          <p:nvPr/>
        </p:nvSpPr>
        <p:spPr>
          <a:xfrm>
            <a:off x="484824" y="6313980"/>
            <a:ext cx="2504661" cy="246221"/>
          </a:xfrm>
          <a:prstGeom prst="rect">
            <a:avLst/>
          </a:prstGeom>
          <a:noFill/>
        </p:spPr>
        <p:txBody>
          <a:bodyPr wrap="square" rtlCol="0">
            <a:spAutoFit/>
          </a:bodyPr>
          <a:lstStyle/>
          <a:p>
            <a:r>
              <a:rPr lang="en-US" sz="1000" b="1" dirty="0">
                <a:effectLst/>
                <a:latin typeface="Arial" panose="020B0604020202020204" pitchFamily="34" charset="0"/>
                <a:ea typeface="Calibri" panose="020F0502020204030204" pitchFamily="34" charset="0"/>
                <a:cs typeface="Arial" panose="020B0604020202020204" pitchFamily="34" charset="0"/>
              </a:rPr>
              <a:t>PNNL-SA-186263</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da85e7fc-2b71-43e0-9619-2a0e14f8c0d6">Ready for input</Status>
    <TRIM_x0020_Date_x0020_Registered xmlns="f1b10a2b-6746-465a-acde-7a316eb3be7b" xsi:nil="true"/>
    <TaxCatchAll xmlns="5cece13e-3376-4417-9525-be60b11a89a8" xsi:nil="true"/>
    <Responsibility xmlns="da85e7fc-2b71-43e0-9619-2a0e14f8c0d6" xsi:nil="true"/>
    <lcf76f155ced4ddcb4097134ff3c332f xmlns="da85e7fc-2b71-43e0-9619-2a0e14f8c0d6">
      <Terms xmlns="http://schemas.microsoft.com/office/infopath/2007/PartnerControls"/>
    </lcf76f155ced4ddcb4097134ff3c332f>
    <TRIM_x0020_Record_x0020_Number xmlns="f1b10a2b-6746-465a-acde-7a316eb3be7b" xsi:nil="true"/>
    <TRIM_x0020_URI xmlns="f1b10a2b-6746-465a-acde-7a316eb3be7b" xsi:nil="true"/>
    <IR_x0023_ xmlns="da85e7fc-2b71-43e0-9619-2a0e14f8c0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5CAAF9252F704CAAE834885F0AF5FF" ma:contentTypeVersion="26" ma:contentTypeDescription="Create a new document." ma:contentTypeScope="" ma:versionID="741cafb75e5f087d4a664c7db3a17a29">
  <xsd:schema xmlns:xsd="http://www.w3.org/2001/XMLSchema" xmlns:xs="http://www.w3.org/2001/XMLSchema" xmlns:p="http://schemas.microsoft.com/office/2006/metadata/properties" xmlns:ns2="da85e7fc-2b71-43e0-9619-2a0e14f8c0d6" xmlns:ns3="f1b10a2b-6746-465a-acde-7a316eb3be7b" xmlns:ns4="5cece13e-3376-4417-9525-be60b11a89a8" targetNamespace="http://schemas.microsoft.com/office/2006/metadata/properties" ma:root="true" ma:fieldsID="d1a64e189f8b9fd7a67f0a814a589e46" ns2:_="" ns3:_="" ns4:_="">
    <xsd:import namespace="da85e7fc-2b71-43e0-9619-2a0e14f8c0d6"/>
    <xsd:import namespace="f1b10a2b-6746-465a-acde-7a316eb3be7b"/>
    <xsd:import namespace="5cece13e-3376-4417-9525-be60b11a89a8"/>
    <xsd:element name="properties">
      <xsd:complexType>
        <xsd:sequence>
          <xsd:element name="documentManagement">
            <xsd:complexType>
              <xsd:all>
                <xsd:element ref="ns2:Responsibility" minOccurs="0"/>
                <xsd:element ref="ns2:Status" minOccurs="0"/>
                <xsd:element ref="ns3:TRIM_x0020_Date_x0020_Registered" minOccurs="0"/>
                <xsd:element ref="ns3:TRIM_x0020_Record_x0020_Number" minOccurs="0"/>
                <xsd:element ref="ns3:TRIM_x0020_URI"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IR_x0023_" minOccurs="0"/>
                <xsd:element ref="ns2:MediaServiceOCR"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5e7fc-2b71-43e0-9619-2a0e14f8c0d6" elementFormDefault="qualified">
    <xsd:import namespace="http://schemas.microsoft.com/office/2006/documentManagement/types"/>
    <xsd:import namespace="http://schemas.microsoft.com/office/infopath/2007/PartnerControls"/>
    <xsd:element name="Responsibility" ma:index="2" nillable="true" ma:displayName="DC Reviewer" ma:format="Dropdown" ma:internalName="Responsibility">
      <xsd:simpleType>
        <xsd:restriction base="dms:Text">
          <xsd:maxLength value="255"/>
        </xsd:restriction>
      </xsd:simpleType>
    </xsd:element>
    <xsd:element name="Status" ma:index="3" nillable="true" ma:displayName="Status" ma:default="Ready for input" ma:format="Dropdown" ma:internalName="Status" ma:readOnly="false">
      <xsd:simpleType>
        <xsd:union memberTypes="dms:Text">
          <xsd:simpleType>
            <xsd:restriction base="dms:Choice">
              <xsd:enumeration value="Ready for input"/>
              <xsd:enumeration value="Ready for Edit"/>
              <xsd:enumeration value="Ready for NEMP Mgmt."/>
              <xsd:enumeration value="Complete"/>
            </xsd:restriction>
          </xsd:simpleType>
        </xsd:un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IR_x0023_" ma:index="20" nillable="true" ma:displayName="IR #" ma:format="Dropdown" ma:internalName="IR_x0023_">
      <xsd:simpleType>
        <xsd:restriction base="dms:Text">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b10a2b-6746-465a-acde-7a316eb3be7b" elementFormDefault="qualified">
    <xsd:import namespace="http://schemas.microsoft.com/office/2006/documentManagement/types"/>
    <xsd:import namespace="http://schemas.microsoft.com/office/infopath/2007/PartnerControls"/>
    <xsd:element name="TRIM_x0020_Date_x0020_Registered" ma:index="6" nillable="true" ma:displayName="TRIM Date Registered" ma:internalName="TRIM_x0020_Date_x0020_Registered" ma:readOnly="false">
      <xsd:simpleType>
        <xsd:restriction base="dms:Text">
          <xsd:maxLength value="255"/>
        </xsd:restriction>
      </xsd:simpleType>
    </xsd:element>
    <xsd:element name="TRIM_x0020_Record_x0020_Number" ma:index="7" nillable="true" ma:displayName="TRIM Record Number" ma:internalName="TRIM_x0020_Record_x0020_Number" ma:readOnly="false">
      <xsd:simpleType>
        <xsd:restriction base="dms:Text">
          <xsd:maxLength value="255"/>
        </xsd:restriction>
      </xsd:simpleType>
    </xsd:element>
    <xsd:element name="TRIM_x0020_URI" ma:index="8" nillable="true" ma:displayName="TRIM URI" ma:internalName="TRIM_x0020_URI" ma:readOnly="false">
      <xsd:simpleType>
        <xsd:restriction base="dms:Text">
          <xsd:maxLength value="255"/>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8ff3603e-e943-4d2f-ba94-b2ccf35308f2}" ma:internalName="TaxCatchAll" ma:showField="CatchAllData" ma:web="f1b10a2b-6746-465a-acde-7a316eb3b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68CF8A-8CC8-43B3-807F-B136FFEFBC32}">
  <ds:schemaRefs>
    <ds:schemaRef ds:uri="5cece13e-3376-4417-9525-be60b11a89a8"/>
    <ds:schemaRef ds:uri="da85e7fc-2b71-43e0-9619-2a0e14f8c0d6"/>
    <ds:schemaRef ds:uri="f1b10a2b-6746-465a-acde-7a316eb3be7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71422E-0FA8-44B4-BA60-CF6C5713798A}">
  <ds:schemaRefs>
    <ds:schemaRef ds:uri="5cece13e-3376-4417-9525-be60b11a89a8"/>
    <ds:schemaRef ds:uri="da85e7fc-2b71-43e0-9619-2a0e14f8c0d6"/>
    <ds:schemaRef ds:uri="f1b10a2b-6746-465a-acde-7a316eb3be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E3BC40-2CCF-44AE-8D06-571A2E58E7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Perea, Rose S</cp:lastModifiedBy>
  <cp:revision>1</cp:revision>
  <dcterms:created xsi:type="dcterms:W3CDTF">2023-04-18T13:25:54Z</dcterms:created>
  <dcterms:modified xsi:type="dcterms:W3CDTF">2023-06-13T18:17:18Z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0x010100065CAAF9252F704CAAE834885F0AF5FF</vt:lpwstr>
  </property>
  <property fmtid="{D5CDD505-2E9C-101B-9397-08002B2CF9AE}" pid="3" name="MediaServiceImageTags">
    <vt:lpwstr/>
  </property>
</Properties>
</file>