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97" d="100"/>
          <a:sy n="97" d="100"/>
        </p:scale>
        <p:origin x="12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P3.6-066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Compilation of the latest evaluated decay data for the CTBT relevant and background radionuclides for γ-ray spectrometry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Chushiro YONEZAWA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 Institute of International Affairs (JIIA)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0A3777-ADFB-A5DF-8E5B-6506C44F8962}"/>
              </a:ext>
            </a:extLst>
          </p:cNvPr>
          <p:cNvSpPr txBox="1"/>
          <p:nvPr/>
        </p:nvSpPr>
        <p:spPr>
          <a:xfrm>
            <a:off x="344129" y="1524000"/>
            <a:ext cx="115663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More reliable evaluated decay data are available for the CTBT relevant RNs than those used for the selection about 20 years ago.</a:t>
            </a:r>
          </a:p>
          <a:p>
            <a:pPr algn="just"/>
            <a:r>
              <a:rPr kumimoji="1" lang="en-US" altLang="ja-JP" sz="24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I prepared five tables for radioactivity measurement from evaluated decay data of the DDEP, ENSDF, IAEA and other publication.</a:t>
            </a:r>
          </a:p>
          <a:p>
            <a:pPr algn="just"/>
            <a:endParaRPr kumimoji="1" lang="en-US" altLang="ja-JP" sz="2400" dirty="0"/>
          </a:p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The maximum relative difference between the compiled data and the data used for the selection of the CTBT relevant RNs were 10% (Half-life), 36% (γ-ray intensity) and 0.1% (γ-ray energy).</a:t>
            </a:r>
          </a:p>
          <a:p>
            <a:pPr marL="285750" indent="-285750" algn="just">
              <a:buFont typeface="Wingdings" panose="05000000000000000000" pitchFamily="2" charset="2"/>
              <a:buChar char="l"/>
            </a:pPr>
            <a:endParaRPr kumimoji="1" lang="en-US" altLang="ja-JP" sz="2400" dirty="0"/>
          </a:p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Since half-life and γ-ray intensity affect directly to accuracy of the analysis results, using of this compiled data is strongly recommended.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3426</TotalTime>
  <Words>136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YONEZAWA Chushiro</cp:lastModifiedBy>
  <cp:revision>23</cp:revision>
  <cp:lastPrinted>2023-06-15T03:11:58Z</cp:lastPrinted>
  <dcterms:created xsi:type="dcterms:W3CDTF">2023-04-18T13:25:54Z</dcterms:created>
  <dcterms:modified xsi:type="dcterms:W3CDTF">2023-06-15T03:14:56Z</dcterms:modified>
</cp:coreProperties>
</file>