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68B49-E33F-4F28-9A8F-2B675043B7CB}" v="1" dt="2023-05-23T16:48:45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15" d="100"/>
          <a:sy n="115" d="100"/>
        </p:scale>
        <p:origin x="11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P3.6-481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Developments toward a Radionuclide Event Computational Pipeline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Schrom, Paul Eslinger, Harry Miley, Ramesh Sarathi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Laboratory, USA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AEE94C-EA23-6EF3-85AC-470ACD0A8A67}"/>
              </a:ext>
            </a:extLst>
          </p:cNvPr>
          <p:cNvSpPr txBox="1"/>
          <p:nvPr/>
        </p:nvSpPr>
        <p:spPr>
          <a:xfrm>
            <a:off x="693456" y="1231035"/>
            <a:ext cx="1028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top-level objective of an automated RN pipeline is to provide information to analysts to help them quickly determine if measured nuclides were released by activities not relevant to the Treaty.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D9FAEC3-D15D-155C-DE7A-64121E03A80F}"/>
              </a:ext>
            </a:extLst>
          </p:cNvPr>
          <p:cNvGrpSpPr/>
          <p:nvPr/>
        </p:nvGrpSpPr>
        <p:grpSpPr>
          <a:xfrm>
            <a:off x="1032680" y="3593911"/>
            <a:ext cx="5214619" cy="3092934"/>
            <a:chOff x="364305" y="1382460"/>
            <a:chExt cx="10051284" cy="51133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1297AA-7179-53EE-D5FA-43CBF19C8665}"/>
                </a:ext>
              </a:extLst>
            </p:cNvPr>
            <p:cNvSpPr/>
            <p:nvPr/>
          </p:nvSpPr>
          <p:spPr>
            <a:xfrm>
              <a:off x="417634" y="1382461"/>
              <a:ext cx="1134671" cy="81035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IMS System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792FFC-4BB5-9447-0AB7-609DDE9CA677}"/>
                </a:ext>
              </a:extLst>
            </p:cNvPr>
            <p:cNvSpPr/>
            <p:nvPr/>
          </p:nvSpPr>
          <p:spPr>
            <a:xfrm>
              <a:off x="1954361" y="1382461"/>
              <a:ext cx="1134671" cy="81035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Spectrum and Analysis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87BBBEF-43EA-CF94-2B4B-C238E981FFD4}"/>
                </a:ext>
              </a:extLst>
            </p:cNvPr>
            <p:cNvSpPr/>
            <p:nvPr/>
          </p:nvSpPr>
          <p:spPr>
            <a:xfrm>
              <a:off x="3491088" y="1382460"/>
              <a:ext cx="1134671" cy="81035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Sample Flagged as L5/LC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17F319-810E-734C-E92D-BAC7C0CAC4B9}"/>
                </a:ext>
              </a:extLst>
            </p:cNvPr>
            <p:cNvSpPr/>
            <p:nvPr/>
          </p:nvSpPr>
          <p:spPr>
            <a:xfrm>
              <a:off x="3509093" y="2245058"/>
              <a:ext cx="1134671" cy="810358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IDC Algorithm and Lists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22372A-1DA2-B46A-6564-4632896C1818}"/>
                </a:ext>
              </a:extLst>
            </p:cNvPr>
            <p:cNvSpPr/>
            <p:nvPr/>
          </p:nvSpPr>
          <p:spPr>
            <a:xfrm>
              <a:off x="420008" y="2245058"/>
              <a:ext cx="1134671" cy="810358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Sensitivity &amp; Selectivity</a:t>
              </a: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47181A93-D00E-08A8-9CAE-3C37EB9CBDE5}"/>
                </a:ext>
              </a:extLst>
            </p:cNvPr>
            <p:cNvSpPr/>
            <p:nvPr/>
          </p:nvSpPr>
          <p:spPr>
            <a:xfrm>
              <a:off x="1568358" y="1688066"/>
              <a:ext cx="386003" cy="233050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592CF03E-9041-C1E7-346D-90A386E07354}"/>
                </a:ext>
              </a:extLst>
            </p:cNvPr>
            <p:cNvSpPr/>
            <p:nvPr/>
          </p:nvSpPr>
          <p:spPr>
            <a:xfrm>
              <a:off x="3105085" y="1671114"/>
              <a:ext cx="386003" cy="233050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C39ADB4B-A540-67E5-B0E4-E1BEDDC8AB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3" b="9764"/>
            <a:stretch/>
          </p:blipFill>
          <p:spPr bwMode="auto">
            <a:xfrm>
              <a:off x="1924533" y="2226721"/>
              <a:ext cx="1222710" cy="91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2D1392D-8A55-A250-8B2F-5335CC90BDB7}"/>
                </a:ext>
              </a:extLst>
            </p:cNvPr>
            <p:cNvSpPr/>
            <p:nvPr/>
          </p:nvSpPr>
          <p:spPr>
            <a:xfrm>
              <a:off x="4641812" y="1507307"/>
              <a:ext cx="1800570" cy="248366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9DFAE4-D92B-F530-47C6-913DB5548345}"/>
                </a:ext>
              </a:extLst>
            </p:cNvPr>
            <p:cNvSpPr/>
            <p:nvPr/>
          </p:nvSpPr>
          <p:spPr>
            <a:xfrm>
              <a:off x="5148364" y="2231450"/>
              <a:ext cx="1134671" cy="81035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Transport Parameter Calculations</a:t>
              </a:r>
            </a:p>
          </p:txBody>
        </p:sp>
        <p:sp>
          <p:nvSpPr>
            <p:cNvPr id="16" name="Arrow: Bent 15">
              <a:extLst>
                <a:ext uri="{FF2B5EF4-FFF2-40B4-BE49-F238E27FC236}">
                  <a16:creationId xmlns:a16="http://schemas.microsoft.com/office/drawing/2014/main" id="{027579F4-95D3-DF40-6F21-2897CC89D3FC}"/>
                </a:ext>
              </a:extLst>
            </p:cNvPr>
            <p:cNvSpPr/>
            <p:nvPr/>
          </p:nvSpPr>
          <p:spPr>
            <a:xfrm>
              <a:off x="5562600" y="1755674"/>
              <a:ext cx="879781" cy="437142"/>
            </a:xfrm>
            <a:prstGeom prst="bentArrow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7" name="Flowchart: Document 16">
              <a:extLst>
                <a:ext uri="{FF2B5EF4-FFF2-40B4-BE49-F238E27FC236}">
                  <a16:creationId xmlns:a16="http://schemas.microsoft.com/office/drawing/2014/main" id="{EE1E837F-76E5-7011-B09D-05EBC3ADA7CB}"/>
                </a:ext>
              </a:extLst>
            </p:cNvPr>
            <p:cNvSpPr/>
            <p:nvPr/>
          </p:nvSpPr>
          <p:spPr>
            <a:xfrm>
              <a:off x="6462688" y="1382461"/>
              <a:ext cx="1134671" cy="991355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Sample Automated RN Report</a:t>
              </a:r>
            </a:p>
          </p:txBody>
        </p:sp>
        <p:sp>
          <p:nvSpPr>
            <p:cNvPr id="18" name="Flowchart: Document 17">
              <a:extLst>
                <a:ext uri="{FF2B5EF4-FFF2-40B4-BE49-F238E27FC236}">
                  <a16:creationId xmlns:a16="http://schemas.microsoft.com/office/drawing/2014/main" id="{828C74CC-52CF-5B95-3D88-639DC5C411C4}"/>
                </a:ext>
              </a:extLst>
            </p:cNvPr>
            <p:cNvSpPr/>
            <p:nvPr/>
          </p:nvSpPr>
          <p:spPr>
            <a:xfrm>
              <a:off x="8023976" y="1382461"/>
              <a:ext cx="1134671" cy="991355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Sample Reviewed RN Report</a:t>
              </a: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8FAADB2A-33B7-D853-41D1-DB91237714C6}"/>
                </a:ext>
              </a:extLst>
            </p:cNvPr>
            <p:cNvSpPr/>
            <p:nvPr/>
          </p:nvSpPr>
          <p:spPr>
            <a:xfrm>
              <a:off x="7617666" y="1691670"/>
              <a:ext cx="386003" cy="23305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/>
              <a:endParaRPr lang="en-US" sz="500" kern="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0193641-0F1D-FE34-BD4D-07EA93B5536D}"/>
                </a:ext>
              </a:extLst>
            </p:cNvPr>
            <p:cNvSpPr txBox="1"/>
            <p:nvPr/>
          </p:nvSpPr>
          <p:spPr>
            <a:xfrm>
              <a:off x="7324937" y="2257083"/>
              <a:ext cx="904155" cy="4916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bg1">
                      <a:lumMod val="50000"/>
                    </a:schemeClr>
                  </a:solidFill>
                </a:rPr>
                <a:t>Analyst Review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132165A-B9FB-D7DB-574E-6FFBC902FAA7}"/>
                </a:ext>
              </a:extLst>
            </p:cNvPr>
            <p:cNvSpPr/>
            <p:nvPr/>
          </p:nvSpPr>
          <p:spPr>
            <a:xfrm>
              <a:off x="364305" y="4343946"/>
              <a:ext cx="1134671" cy="81035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 Anomaly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0A156C-D3C0-706A-788C-2ECAEFB3BEB1}"/>
                </a:ext>
              </a:extLst>
            </p:cNvPr>
            <p:cNvSpPr/>
            <p:nvPr/>
          </p:nvSpPr>
          <p:spPr>
            <a:xfrm>
              <a:off x="1901032" y="4343946"/>
              <a:ext cx="1134671" cy="810358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Find Associated Samples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F8CD9AD-5474-DAE5-FC3D-5F4062593FA9}"/>
                </a:ext>
              </a:extLst>
            </p:cNvPr>
            <p:cNvSpPr/>
            <p:nvPr/>
          </p:nvSpPr>
          <p:spPr>
            <a:xfrm>
              <a:off x="3437758" y="4343945"/>
              <a:ext cx="2671398" cy="810358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Estimate T</a:t>
              </a:r>
              <a:r>
                <a:rPr kumimoji="0" lang="en-US" sz="600" b="0" i="0" u="none" strike="noStrike" kern="0" cap="none" spc="0" normalizeH="0" baseline="-2500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Release Strength, Location </a:t>
              </a:r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id="{9373B97F-3C4E-85CA-7216-FD5863C96272}"/>
                </a:ext>
              </a:extLst>
            </p:cNvPr>
            <p:cNvSpPr/>
            <p:nvPr/>
          </p:nvSpPr>
          <p:spPr>
            <a:xfrm rot="16200000">
              <a:off x="2087245" y="1499667"/>
              <a:ext cx="914839" cy="4226780"/>
            </a:xfrm>
            <a:prstGeom prst="leftBrace">
              <a:avLst>
                <a:gd name="adj1" fmla="val 8333"/>
                <a:gd name="adj2" fmla="val 10554"/>
              </a:avLst>
            </a:prstGeom>
            <a:noFill/>
            <a:ln w="38100" cap="flat" cmpd="sng" algn="ctr">
              <a:solidFill>
                <a:srgbClr val="C55A1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0E6BBEE-A48C-5B83-DB8C-E7DF3BE97297}"/>
                </a:ext>
              </a:extLst>
            </p:cNvPr>
            <p:cNvSpPr/>
            <p:nvPr/>
          </p:nvSpPr>
          <p:spPr>
            <a:xfrm>
              <a:off x="375163" y="5258911"/>
              <a:ext cx="1134671" cy="810358"/>
            </a:xfrm>
            <a:prstGeom prst="rect">
              <a:avLst/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Includes local BKG</a:t>
              </a:r>
            </a:p>
          </p:txBody>
        </p:sp>
        <p:pic>
          <p:nvPicPr>
            <p:cNvPr id="26" name="Picture 8" descr="Fig. 3">
              <a:extLst>
                <a:ext uri="{FF2B5EF4-FFF2-40B4-BE49-F238E27FC236}">
                  <a16:creationId xmlns:a16="http://schemas.microsoft.com/office/drawing/2014/main" id="{A3893E17-AB7B-855E-2FB7-13834A2D01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6" t="4639" r="29198" b="32396"/>
            <a:stretch/>
          </p:blipFill>
          <p:spPr bwMode="auto">
            <a:xfrm>
              <a:off x="3259732" y="5243525"/>
              <a:ext cx="1756911" cy="1212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0" descr="Fig. 2">
              <a:extLst>
                <a:ext uri="{FF2B5EF4-FFF2-40B4-BE49-F238E27FC236}">
                  <a16:creationId xmlns:a16="http://schemas.microsoft.com/office/drawing/2014/main" id="{F78B0085-6203-CFE5-4332-AB6F54AF81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90" t="19747" b="17017"/>
            <a:stretch/>
          </p:blipFill>
          <p:spPr bwMode="auto">
            <a:xfrm>
              <a:off x="5042466" y="5269181"/>
              <a:ext cx="1234450" cy="1226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8CF472D5-79A4-583C-9032-49E2F4F5D06F}"/>
                </a:ext>
              </a:extLst>
            </p:cNvPr>
            <p:cNvSpPr/>
            <p:nvPr/>
          </p:nvSpPr>
          <p:spPr>
            <a:xfrm>
              <a:off x="1507002" y="4629197"/>
              <a:ext cx="386003" cy="233050"/>
            </a:xfrm>
            <a:prstGeom prst="rightArrow">
              <a:avLst/>
            </a:prstGeom>
            <a:solidFill>
              <a:srgbClr val="C55A11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67003A0A-E144-4BAB-25D5-CE7F60B0354E}"/>
                </a:ext>
              </a:extLst>
            </p:cNvPr>
            <p:cNvSpPr/>
            <p:nvPr/>
          </p:nvSpPr>
          <p:spPr>
            <a:xfrm>
              <a:off x="3059262" y="4629197"/>
              <a:ext cx="386003" cy="233050"/>
            </a:xfrm>
            <a:prstGeom prst="rightArrow">
              <a:avLst/>
            </a:prstGeom>
            <a:solidFill>
              <a:srgbClr val="C55A11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1697F8F2-B524-5DEF-DBE0-FC734E3AD234}"/>
                </a:ext>
              </a:extLst>
            </p:cNvPr>
            <p:cNvSpPr/>
            <p:nvPr/>
          </p:nvSpPr>
          <p:spPr>
            <a:xfrm>
              <a:off x="6125209" y="4616966"/>
              <a:ext cx="386003" cy="233050"/>
            </a:xfrm>
            <a:prstGeom prst="rightArrow">
              <a:avLst/>
            </a:prstGeom>
            <a:solidFill>
              <a:srgbClr val="C55A11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lowchart: Document 30">
              <a:extLst>
                <a:ext uri="{FF2B5EF4-FFF2-40B4-BE49-F238E27FC236}">
                  <a16:creationId xmlns:a16="http://schemas.microsoft.com/office/drawing/2014/main" id="{4847F912-9E00-9CA5-9BD1-59A59FA86346}"/>
                </a:ext>
              </a:extLst>
            </p:cNvPr>
            <p:cNvSpPr/>
            <p:nvPr/>
          </p:nvSpPr>
          <p:spPr>
            <a:xfrm>
              <a:off x="6527265" y="4343945"/>
              <a:ext cx="1134671" cy="991355"/>
            </a:xfrm>
            <a:prstGeom prst="flowChartDocument">
              <a:avLst/>
            </a:prstGeom>
            <a:solidFill>
              <a:srgbClr val="C55A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EVENT Bulletin 1</a:t>
              </a:r>
            </a:p>
          </p:txBody>
        </p:sp>
        <p:sp>
          <p:nvSpPr>
            <p:cNvPr id="32" name="Flowchart: Document 31">
              <a:extLst>
                <a:ext uri="{FF2B5EF4-FFF2-40B4-BE49-F238E27FC236}">
                  <a16:creationId xmlns:a16="http://schemas.microsoft.com/office/drawing/2014/main" id="{12875B88-53C7-568D-2E20-1A8671CF5F3B}"/>
                </a:ext>
              </a:extLst>
            </p:cNvPr>
            <p:cNvSpPr/>
            <p:nvPr/>
          </p:nvSpPr>
          <p:spPr>
            <a:xfrm>
              <a:off x="8056084" y="4343946"/>
              <a:ext cx="1134671" cy="991355"/>
            </a:xfrm>
            <a:prstGeom prst="flowChartDocument">
              <a:avLst/>
            </a:prstGeom>
            <a:solidFill>
              <a:srgbClr val="C55A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EVENT Bulletin 2</a:t>
              </a:r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3E20BD95-EB7C-34E8-CC28-83DF9E1C2417}"/>
                </a:ext>
              </a:extLst>
            </p:cNvPr>
            <p:cNvSpPr/>
            <p:nvPr/>
          </p:nvSpPr>
          <p:spPr>
            <a:xfrm>
              <a:off x="7678757" y="4629218"/>
              <a:ext cx="386003" cy="233050"/>
            </a:xfrm>
            <a:prstGeom prst="rightArrow">
              <a:avLst/>
            </a:prstGeom>
            <a:solidFill>
              <a:srgbClr val="C55A11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E606818-E955-A5F1-DE23-D43775722044}"/>
                </a:ext>
              </a:extLst>
            </p:cNvPr>
            <p:cNvSpPr/>
            <p:nvPr/>
          </p:nvSpPr>
          <p:spPr>
            <a:xfrm>
              <a:off x="9280918" y="3622319"/>
              <a:ext cx="1134671" cy="5461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Waveform Fusion</a:t>
              </a:r>
            </a:p>
          </p:txBody>
        </p:sp>
        <p:sp>
          <p:nvSpPr>
            <p:cNvPr id="35" name="Flowchart: Document 34">
              <a:extLst>
                <a:ext uri="{FF2B5EF4-FFF2-40B4-BE49-F238E27FC236}">
                  <a16:creationId xmlns:a16="http://schemas.microsoft.com/office/drawing/2014/main" id="{B22971FE-2172-74A3-72B2-721597E76EB2}"/>
                </a:ext>
              </a:extLst>
            </p:cNvPr>
            <p:cNvSpPr/>
            <p:nvPr/>
          </p:nvSpPr>
          <p:spPr>
            <a:xfrm>
              <a:off x="9227632" y="2360857"/>
              <a:ext cx="1134671" cy="991355"/>
            </a:xfrm>
            <a:prstGeom prst="flowChartDocumen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Fused Event Bulletin </a:t>
              </a: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7DD1F03B-2C4A-26DA-EE45-C8CD5BA97C0A}"/>
                </a:ext>
              </a:extLst>
            </p:cNvPr>
            <p:cNvSpPr/>
            <p:nvPr/>
          </p:nvSpPr>
          <p:spPr>
            <a:xfrm rot="16200000">
              <a:off x="9649511" y="3310417"/>
              <a:ext cx="397485" cy="22631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Arrow: Bent 36">
              <a:extLst>
                <a:ext uri="{FF2B5EF4-FFF2-40B4-BE49-F238E27FC236}">
                  <a16:creationId xmlns:a16="http://schemas.microsoft.com/office/drawing/2014/main" id="{9974BDD5-386C-F976-BF74-7EF375ECDF75}"/>
                </a:ext>
              </a:extLst>
            </p:cNvPr>
            <p:cNvSpPr/>
            <p:nvPr/>
          </p:nvSpPr>
          <p:spPr>
            <a:xfrm rot="5400000" flipH="1">
              <a:off x="9306405" y="4120195"/>
              <a:ext cx="625116" cy="782661"/>
            </a:xfrm>
            <a:prstGeom prst="bentArrow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/>
              <a:endParaRPr lang="en-US" sz="5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38" name="Picture 4" descr="Locations of Particulate Monitoring Sites of the CTBTO IMS. An... |  Download Scientific Diagram">
              <a:extLst>
                <a:ext uri="{FF2B5EF4-FFF2-40B4-BE49-F238E27FC236}">
                  <a16:creationId xmlns:a16="http://schemas.microsoft.com/office/drawing/2014/main" id="{1D9242BD-FB58-D804-7E12-AD9DE5604E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85" t="1221" r="-874" b="40517"/>
            <a:stretch/>
          </p:blipFill>
          <p:spPr bwMode="auto">
            <a:xfrm>
              <a:off x="1915469" y="5218586"/>
              <a:ext cx="1128989" cy="91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30690ED-A486-59CF-B5E7-70C0516E36D3}"/>
                </a:ext>
              </a:extLst>
            </p:cNvPr>
            <p:cNvSpPr/>
            <p:nvPr/>
          </p:nvSpPr>
          <p:spPr>
            <a:xfrm>
              <a:off x="2723469" y="5611849"/>
              <a:ext cx="61885" cy="5224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E23BABE-FFBF-DECE-2976-96A8BB24B67E}"/>
                </a:ext>
              </a:extLst>
            </p:cNvPr>
            <p:cNvSpPr/>
            <p:nvPr/>
          </p:nvSpPr>
          <p:spPr>
            <a:xfrm>
              <a:off x="2508195" y="5521446"/>
              <a:ext cx="430548" cy="289398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41" name="Arrow: Right 40">
              <a:extLst>
                <a:ext uri="{FF2B5EF4-FFF2-40B4-BE49-F238E27FC236}">
                  <a16:creationId xmlns:a16="http://schemas.microsoft.com/office/drawing/2014/main" id="{BF0140D1-5121-627B-0F08-09C7B51B1082}"/>
                </a:ext>
              </a:extLst>
            </p:cNvPr>
            <p:cNvSpPr/>
            <p:nvPr/>
          </p:nvSpPr>
          <p:spPr>
            <a:xfrm rot="5400000">
              <a:off x="5004098" y="3551540"/>
              <a:ext cx="1221332" cy="201868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68FCE1B4-D4BA-2E7F-A728-A888C33F391D}"/>
                </a:ext>
              </a:extLst>
            </p:cNvPr>
            <p:cNvSpPr/>
            <p:nvPr/>
          </p:nvSpPr>
          <p:spPr>
            <a:xfrm rot="8880350">
              <a:off x="2883329" y="3524756"/>
              <a:ext cx="2500737" cy="272588"/>
            </a:xfrm>
            <a:prstGeom prst="rightArrow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D619000-8025-EE50-8368-C93E2E3054ED}"/>
                </a:ext>
              </a:extLst>
            </p:cNvPr>
            <p:cNvSpPr txBox="1"/>
            <p:nvPr/>
          </p:nvSpPr>
          <p:spPr>
            <a:xfrm>
              <a:off x="3283183" y="4017761"/>
              <a:ext cx="2499950" cy="399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/>
                <a:t>Bayesian Analyses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285C51-285D-BF96-32FD-6C9498D780BC}"/>
                </a:ext>
              </a:extLst>
            </p:cNvPr>
            <p:cNvSpPr txBox="1"/>
            <p:nvPr/>
          </p:nvSpPr>
          <p:spPr>
            <a:xfrm>
              <a:off x="7406934" y="3960966"/>
              <a:ext cx="904155" cy="4916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/>
                <a:t>Analyst Review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6D785D8-E747-BD0F-ABA4-1DF157C16FBF}"/>
              </a:ext>
            </a:extLst>
          </p:cNvPr>
          <p:cNvSpPr txBox="1"/>
          <p:nvPr/>
        </p:nvSpPr>
        <p:spPr>
          <a:xfrm>
            <a:off x="1246688" y="1842959"/>
            <a:ext cx="959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focus is on evaluating possible release events, rather than individual samples.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goal for radionuclide monitoring is to automatically create a draft radionuclide event bulletin from multiple sample measurements across the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 automated sample association rules feed source-location algorithms that incorporate multiple isotopes and background information.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DFD43B-2F6A-0444-8CDA-84925B2745CA}"/>
              </a:ext>
            </a:extLst>
          </p:cNvPr>
          <p:cNvSpPr txBox="1"/>
          <p:nvPr/>
        </p:nvSpPr>
        <p:spPr>
          <a:xfrm>
            <a:off x="7139514" y="3798370"/>
            <a:ext cx="3732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3.6 on 21 June at 11:00 or access it online on the SnT2023 Conference platform.</a:t>
            </a:r>
            <a:endParaRPr lang="en-US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CB7DB1-968A-FE1F-443D-24A6FBE0FAC8}"/>
              </a:ext>
            </a:extLst>
          </p:cNvPr>
          <p:cNvSpPr txBox="1"/>
          <p:nvPr/>
        </p:nvSpPr>
        <p:spPr>
          <a:xfrm>
            <a:off x="1949573" y="731662"/>
            <a:ext cx="249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PNNL-SA-186200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ce13e-3376-4417-9525-be60b11a89a8" xsi:nil="true"/>
    <lcf76f155ced4ddcb4097134ff3c332f xmlns="1b0f1bf7-575c-4216-bb65-75d454f25a5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8659132DC8E4586C94858C077C911" ma:contentTypeVersion="14" ma:contentTypeDescription="Create a new document." ma:contentTypeScope="" ma:versionID="f7f191fda706ed66e3d2304f48bda796">
  <xsd:schema xmlns:xsd="http://www.w3.org/2001/XMLSchema" xmlns:xs="http://www.w3.org/2001/XMLSchema" xmlns:p="http://schemas.microsoft.com/office/2006/metadata/properties" xmlns:ns2="1b0f1bf7-575c-4216-bb65-75d454f25a5c" xmlns:ns3="a19e48d0-5816-4cb8-8edb-2955f883bea8" xmlns:ns4="5cece13e-3376-4417-9525-be60b11a89a8" targetNamespace="http://schemas.microsoft.com/office/2006/metadata/properties" ma:root="true" ma:fieldsID="489d6050ba457da54c246d1484f1a870" ns2:_="" ns3:_="" ns4:_="">
    <xsd:import namespace="1b0f1bf7-575c-4216-bb65-75d454f25a5c"/>
    <xsd:import namespace="a19e48d0-5816-4cb8-8edb-2955f883bea8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f1bf7-575c-4216-bb65-75d454f25a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e48d0-5816-4cb8-8edb-2955f883b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0ea0608-ea62-4537-88a2-4355a498819c}" ma:internalName="TaxCatchAll" ma:showField="CatchAllData" ma:web="a19e48d0-5816-4cb8-8edb-2955f883b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2F1DF4-19B1-4E0A-A920-544A18F2B715}">
  <ds:schemaRefs>
    <ds:schemaRef ds:uri="http://schemas.microsoft.com/office/2006/metadata/properties"/>
    <ds:schemaRef ds:uri="http://schemas.microsoft.com/office/infopath/2007/PartnerControls"/>
    <ds:schemaRef ds:uri="5cece13e-3376-4417-9525-be60b11a89a8"/>
    <ds:schemaRef ds:uri="1b0f1bf7-575c-4216-bb65-75d454f25a5c"/>
  </ds:schemaRefs>
</ds:datastoreItem>
</file>

<file path=customXml/itemProps2.xml><?xml version="1.0" encoding="utf-8"?>
<ds:datastoreItem xmlns:ds="http://schemas.openxmlformats.org/officeDocument/2006/customXml" ds:itemID="{4CA32BA4-133F-4043-9179-1CB84803A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5B17C-4A2E-4186-B33E-49E4FE3644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0f1bf7-575c-4216-bb65-75d454f25a5c"/>
    <ds:schemaRef ds:uri="a19e48d0-5816-4cb8-8edb-2955f883bea8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203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Brookreson, Estela</cp:lastModifiedBy>
  <cp:revision>22</cp:revision>
  <dcterms:created xsi:type="dcterms:W3CDTF">2023-04-18T13:25:54Z</dcterms:created>
  <dcterms:modified xsi:type="dcterms:W3CDTF">2023-06-10T01:21:15Z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0x01010037E8659132DC8E4586C94858C077C911</vt:lpwstr>
  </property>
</Properties>
</file>