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7" d="100"/>
          <a:sy n="107" d="100"/>
        </p:scale>
        <p:origin x="9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B80E1-D577-454B-ADBF-60C232FEDFA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5E13EAA-C3BA-4A09-A453-FAE261E96AD4}">
      <dgm:prSet phldrT="[Text]" custT="1"/>
      <dgm:spPr/>
      <dgm:t>
        <a:bodyPr/>
        <a:lstStyle/>
        <a:p>
          <a:pPr algn="ctr"/>
          <a:r>
            <a:rPr lang="en-US" sz="1400" dirty="0"/>
            <a:t>Modelling</a:t>
          </a:r>
          <a:endParaRPr lang="en-GB" sz="1400" dirty="0"/>
        </a:p>
      </dgm:t>
    </dgm:pt>
    <dgm:pt modelId="{B917E593-3CF1-4D06-A4B8-F9F49B252F23}" type="parTrans" cxnId="{85366AAC-22AF-49B4-8502-C94BFB899C3C}">
      <dgm:prSet/>
      <dgm:spPr/>
      <dgm:t>
        <a:bodyPr/>
        <a:lstStyle/>
        <a:p>
          <a:pPr algn="ctr"/>
          <a:endParaRPr lang="en-GB"/>
        </a:p>
      </dgm:t>
    </dgm:pt>
    <dgm:pt modelId="{B9678CC4-CD43-47CF-BDA5-3C786119683E}" type="sibTrans" cxnId="{85366AAC-22AF-49B4-8502-C94BFB899C3C}">
      <dgm:prSet/>
      <dgm:spPr/>
      <dgm:t>
        <a:bodyPr/>
        <a:lstStyle/>
        <a:p>
          <a:pPr algn="ctr"/>
          <a:endParaRPr lang="en-GB"/>
        </a:p>
      </dgm:t>
    </dgm:pt>
    <dgm:pt modelId="{06170202-7A7E-445F-BD08-728AA7E215E4}">
      <dgm:prSet phldrT="[Text]" custT="1"/>
      <dgm:spPr/>
      <dgm:t>
        <a:bodyPr/>
        <a:lstStyle/>
        <a:p>
          <a:pPr algn="ctr"/>
          <a:r>
            <a:rPr lang="en-US" sz="1100" dirty="0"/>
            <a:t>Model problem from Time/</a:t>
          </a:r>
        </a:p>
        <a:p>
          <a:pPr algn="ctr"/>
          <a:r>
            <a:rPr lang="en-US" sz="1100" dirty="0"/>
            <a:t>Interval domain to STATE domain</a:t>
          </a:r>
          <a:endParaRPr lang="en-GB" sz="1100" dirty="0"/>
        </a:p>
      </dgm:t>
    </dgm:pt>
    <dgm:pt modelId="{F9247847-43FF-437B-B8FD-00E37D928F27}" type="parTrans" cxnId="{1FA1EB06-FB36-45EC-AF05-C94150920103}">
      <dgm:prSet/>
      <dgm:spPr/>
      <dgm:t>
        <a:bodyPr/>
        <a:lstStyle/>
        <a:p>
          <a:pPr algn="ctr"/>
          <a:endParaRPr lang="en-GB"/>
        </a:p>
      </dgm:t>
    </dgm:pt>
    <dgm:pt modelId="{12324163-ABCB-408A-84AD-F76534E2D9B9}" type="sibTrans" cxnId="{1FA1EB06-FB36-45EC-AF05-C94150920103}">
      <dgm:prSet/>
      <dgm:spPr/>
      <dgm:t>
        <a:bodyPr/>
        <a:lstStyle/>
        <a:p>
          <a:pPr algn="ctr"/>
          <a:endParaRPr lang="en-GB"/>
        </a:p>
      </dgm:t>
    </dgm:pt>
    <dgm:pt modelId="{2A5C00C8-234D-4B27-BB41-6320EFC6D704}">
      <dgm:prSet phldrT="[Text]" custT="1"/>
      <dgm:spPr/>
      <dgm:t>
        <a:bodyPr/>
        <a:lstStyle/>
        <a:p>
          <a:pPr algn="ctr"/>
          <a:r>
            <a:rPr lang="en-US" sz="1100" dirty="0"/>
            <a:t>Implement RISMA algorithm</a:t>
          </a:r>
          <a:endParaRPr lang="en-GB" sz="1100" dirty="0"/>
        </a:p>
      </dgm:t>
    </dgm:pt>
    <dgm:pt modelId="{7DCE6F08-C510-4181-9DBE-7A3103775A1C}" type="parTrans" cxnId="{39055C68-B50B-4559-9369-96A6E13E9127}">
      <dgm:prSet/>
      <dgm:spPr/>
      <dgm:t>
        <a:bodyPr/>
        <a:lstStyle/>
        <a:p>
          <a:pPr algn="ctr"/>
          <a:endParaRPr lang="en-GB"/>
        </a:p>
      </dgm:t>
    </dgm:pt>
    <dgm:pt modelId="{A71686BE-D840-4243-BE17-7A41AA489E8D}" type="sibTrans" cxnId="{39055C68-B50B-4559-9369-96A6E13E9127}">
      <dgm:prSet/>
      <dgm:spPr/>
      <dgm:t>
        <a:bodyPr/>
        <a:lstStyle/>
        <a:p>
          <a:pPr algn="ctr"/>
          <a:endParaRPr lang="en-GB"/>
        </a:p>
      </dgm:t>
    </dgm:pt>
    <dgm:pt modelId="{B7B7331B-9906-440F-9407-63D2668391DD}">
      <dgm:prSet phldrT="[Text]" custT="1"/>
      <dgm:spPr/>
      <dgm:t>
        <a:bodyPr/>
        <a:lstStyle/>
        <a:p>
          <a:pPr algn="ctr"/>
          <a:r>
            <a:rPr lang="en-US" sz="1400" dirty="0"/>
            <a:t>Use AI </a:t>
          </a:r>
        </a:p>
        <a:p>
          <a:pPr algn="ctr"/>
          <a:r>
            <a:rPr lang="en-US" sz="1400" dirty="0"/>
            <a:t>(Expert systems)</a:t>
          </a:r>
          <a:endParaRPr lang="en-GB" sz="1400" dirty="0"/>
        </a:p>
      </dgm:t>
    </dgm:pt>
    <dgm:pt modelId="{89F311E9-42B6-4960-A081-C600B8129815}" type="parTrans" cxnId="{C0A581E5-FC0A-41D2-A160-6323D48C6AF9}">
      <dgm:prSet/>
      <dgm:spPr/>
      <dgm:t>
        <a:bodyPr/>
        <a:lstStyle/>
        <a:p>
          <a:pPr algn="ctr"/>
          <a:endParaRPr lang="en-GB"/>
        </a:p>
      </dgm:t>
    </dgm:pt>
    <dgm:pt modelId="{9C393FAB-A4AB-4A13-85B2-EDA62EA577B6}" type="sibTrans" cxnId="{C0A581E5-FC0A-41D2-A160-6323D48C6AF9}">
      <dgm:prSet/>
      <dgm:spPr/>
      <dgm:t>
        <a:bodyPr/>
        <a:lstStyle/>
        <a:p>
          <a:pPr algn="ctr"/>
          <a:endParaRPr lang="en-GB"/>
        </a:p>
      </dgm:t>
    </dgm:pt>
    <dgm:pt modelId="{25A59DCF-03E9-40DA-B55D-D4D0D4EB7F51}">
      <dgm:prSet phldrT="[Text]" custT="1"/>
      <dgm:spPr/>
      <dgm:t>
        <a:bodyPr/>
        <a:lstStyle/>
        <a:p>
          <a:pPr algn="ctr"/>
          <a:r>
            <a:rPr lang="en-US" sz="1100" dirty="0"/>
            <a:t>Build RISMA temporal rules and  feed them to the inference engine</a:t>
          </a:r>
          <a:endParaRPr lang="en-GB" sz="1100" dirty="0"/>
        </a:p>
      </dgm:t>
    </dgm:pt>
    <dgm:pt modelId="{1504C1E1-4FE9-4C63-862B-FC301386BEE0}" type="parTrans" cxnId="{42011A4C-D348-4BAF-A530-89C3C17D1DF8}">
      <dgm:prSet/>
      <dgm:spPr/>
      <dgm:t>
        <a:bodyPr/>
        <a:lstStyle/>
        <a:p>
          <a:pPr algn="ctr"/>
          <a:endParaRPr lang="en-GB"/>
        </a:p>
      </dgm:t>
    </dgm:pt>
    <dgm:pt modelId="{2FA53793-4D57-4836-9A68-CAFD2D17BE70}" type="sibTrans" cxnId="{42011A4C-D348-4BAF-A530-89C3C17D1DF8}">
      <dgm:prSet/>
      <dgm:spPr/>
      <dgm:t>
        <a:bodyPr/>
        <a:lstStyle/>
        <a:p>
          <a:pPr algn="ctr"/>
          <a:endParaRPr lang="en-GB"/>
        </a:p>
      </dgm:t>
    </dgm:pt>
    <dgm:pt modelId="{E5C3484C-C445-4222-842B-1D6D3165F836}">
      <dgm:prSet phldrT="[Text]" custT="1"/>
      <dgm:spPr/>
      <dgm:t>
        <a:bodyPr/>
        <a:lstStyle/>
        <a:p>
          <a:pPr algn="ctr"/>
          <a:r>
            <a:rPr lang="en-US" sz="1100" dirty="0"/>
            <a:t>Implement Clips/</a:t>
          </a:r>
        </a:p>
        <a:p>
          <a:pPr algn="ctr"/>
          <a:r>
            <a:rPr lang="en-GB" sz="1100" dirty="0" err="1"/>
            <a:t>Clipspy</a:t>
          </a:r>
          <a:endParaRPr lang="en-GB" sz="1100" dirty="0"/>
        </a:p>
      </dgm:t>
    </dgm:pt>
    <dgm:pt modelId="{68A6293B-D3A9-4826-87E6-D8433EC85A52}" type="parTrans" cxnId="{AD7774BD-5F13-4DA6-9B68-EE83E318C64D}">
      <dgm:prSet/>
      <dgm:spPr/>
      <dgm:t>
        <a:bodyPr/>
        <a:lstStyle/>
        <a:p>
          <a:pPr algn="ctr"/>
          <a:endParaRPr lang="en-GB"/>
        </a:p>
      </dgm:t>
    </dgm:pt>
    <dgm:pt modelId="{B7455334-5230-4838-9924-6A95376A9C93}" type="sibTrans" cxnId="{AD7774BD-5F13-4DA6-9B68-EE83E318C64D}">
      <dgm:prSet/>
      <dgm:spPr/>
      <dgm:t>
        <a:bodyPr/>
        <a:lstStyle/>
        <a:p>
          <a:pPr algn="ctr"/>
          <a:endParaRPr lang="en-GB"/>
        </a:p>
      </dgm:t>
    </dgm:pt>
    <dgm:pt modelId="{125365DE-EA70-45B5-A302-40A618DE9C5D}">
      <dgm:prSet phldrT="[Text]" custT="1"/>
      <dgm:spPr/>
      <dgm:t>
        <a:bodyPr/>
        <a:lstStyle/>
        <a:p>
          <a:pPr algn="ctr"/>
          <a:r>
            <a:rPr lang="en-US" sz="1400" dirty="0"/>
            <a:t>CLF Parser &amp; OO models</a:t>
          </a:r>
          <a:endParaRPr lang="en-GB" sz="1400" dirty="0"/>
        </a:p>
      </dgm:t>
    </dgm:pt>
    <dgm:pt modelId="{E59092EF-3081-4CDE-8BE9-E73A6DBC58BF}" type="parTrans" cxnId="{59415BDB-960D-4BC3-B86B-83A2CE8A2B65}">
      <dgm:prSet/>
      <dgm:spPr/>
      <dgm:t>
        <a:bodyPr/>
        <a:lstStyle/>
        <a:p>
          <a:pPr algn="ctr"/>
          <a:endParaRPr lang="en-GB"/>
        </a:p>
      </dgm:t>
    </dgm:pt>
    <dgm:pt modelId="{24880D49-A70F-45A9-95F0-BE97FEF94A3D}" type="sibTrans" cxnId="{59415BDB-960D-4BC3-B86B-83A2CE8A2B65}">
      <dgm:prSet/>
      <dgm:spPr/>
      <dgm:t>
        <a:bodyPr/>
        <a:lstStyle/>
        <a:p>
          <a:pPr algn="ctr"/>
          <a:endParaRPr lang="en-GB"/>
        </a:p>
      </dgm:t>
    </dgm:pt>
    <dgm:pt modelId="{2A2C77FA-BB2C-482A-A2C6-937378CD1F1C}">
      <dgm:prSet phldrT="[Text]" custT="1"/>
      <dgm:spPr/>
      <dgm:t>
        <a:bodyPr/>
        <a:lstStyle/>
        <a:p>
          <a:pPr algn="ctr"/>
          <a:r>
            <a:rPr lang="en-US" sz="1100" dirty="0"/>
            <a:t>Feed created objects to the temporal inference engine</a:t>
          </a:r>
          <a:endParaRPr lang="en-GB" sz="1100" dirty="0"/>
        </a:p>
      </dgm:t>
    </dgm:pt>
    <dgm:pt modelId="{1717BFCC-E55F-4B05-A649-846EC52B1916}" type="parTrans" cxnId="{DB9C7680-7DD5-402F-ABCE-F87539C97265}">
      <dgm:prSet/>
      <dgm:spPr/>
      <dgm:t>
        <a:bodyPr/>
        <a:lstStyle/>
        <a:p>
          <a:pPr algn="ctr"/>
          <a:endParaRPr lang="en-GB"/>
        </a:p>
      </dgm:t>
    </dgm:pt>
    <dgm:pt modelId="{71549CE7-74D8-457A-AB8D-DFF050A032DC}" type="sibTrans" cxnId="{DB9C7680-7DD5-402F-ABCE-F87539C97265}">
      <dgm:prSet/>
      <dgm:spPr/>
      <dgm:t>
        <a:bodyPr/>
        <a:lstStyle/>
        <a:p>
          <a:pPr algn="ctr"/>
          <a:endParaRPr lang="en-GB"/>
        </a:p>
      </dgm:t>
    </dgm:pt>
    <dgm:pt modelId="{10432FF3-9BEB-4415-901F-44168F28B78D}">
      <dgm:prSet phldrT="[Text]" custT="1"/>
      <dgm:spPr/>
      <dgm:t>
        <a:bodyPr/>
        <a:lstStyle/>
        <a:p>
          <a:pPr algn="ctr"/>
          <a:r>
            <a:rPr lang="en-US" sz="1400" dirty="0"/>
            <a:t>Maintain/</a:t>
          </a:r>
        </a:p>
        <a:p>
          <a:pPr algn="ctr"/>
          <a:r>
            <a:rPr lang="en-US" sz="1400" dirty="0"/>
            <a:t>Process Inference </a:t>
          </a:r>
        </a:p>
        <a:p>
          <a:pPr algn="ctr"/>
          <a:r>
            <a:rPr lang="en-US" sz="1400" dirty="0"/>
            <a:t>Engine rules</a:t>
          </a:r>
          <a:endParaRPr lang="en-GB" sz="1400" dirty="0"/>
        </a:p>
      </dgm:t>
    </dgm:pt>
    <dgm:pt modelId="{1F3F173F-76A2-4C34-B890-78E67CE95C02}" type="parTrans" cxnId="{CDAE475C-A305-4382-AA4F-B83F4CE2B5A6}">
      <dgm:prSet/>
      <dgm:spPr/>
      <dgm:t>
        <a:bodyPr/>
        <a:lstStyle/>
        <a:p>
          <a:pPr algn="ctr"/>
          <a:endParaRPr lang="en-GB"/>
        </a:p>
      </dgm:t>
    </dgm:pt>
    <dgm:pt modelId="{A01DD35D-D4A0-48EA-AF3E-05EA53BA68E6}" type="sibTrans" cxnId="{CDAE475C-A305-4382-AA4F-B83F4CE2B5A6}">
      <dgm:prSet/>
      <dgm:spPr/>
      <dgm:t>
        <a:bodyPr/>
        <a:lstStyle/>
        <a:p>
          <a:pPr algn="ctr"/>
          <a:endParaRPr lang="en-GB"/>
        </a:p>
      </dgm:t>
    </dgm:pt>
    <dgm:pt modelId="{D51F71EB-CA53-43A3-9997-4AD3F0F32AED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1400" dirty="0"/>
            <a:t>Time domain (interval) problems</a:t>
          </a:r>
          <a:endParaRPr lang="en-GB" sz="1400" dirty="0"/>
        </a:p>
      </dgm:t>
    </dgm:pt>
    <dgm:pt modelId="{16DECBF6-CBAA-4CC7-A4E2-F9D82CE8DE0F}" type="parTrans" cxnId="{A89A8C17-DEA3-4CC8-8298-67EC83E6579D}">
      <dgm:prSet/>
      <dgm:spPr/>
      <dgm:t>
        <a:bodyPr/>
        <a:lstStyle/>
        <a:p>
          <a:pPr algn="ctr"/>
          <a:endParaRPr lang="en-GB"/>
        </a:p>
      </dgm:t>
    </dgm:pt>
    <dgm:pt modelId="{F9C48FA4-235F-4CAE-A7FD-223069858CAC}" type="sibTrans" cxnId="{A89A8C17-DEA3-4CC8-8298-67EC83E6579D}">
      <dgm:prSet/>
      <dgm:spPr/>
      <dgm:t>
        <a:bodyPr/>
        <a:lstStyle/>
        <a:p>
          <a:pPr algn="ctr"/>
          <a:endParaRPr lang="en-GB"/>
        </a:p>
      </dgm:t>
    </dgm:pt>
    <dgm:pt modelId="{D8F7B9AF-4047-40A5-8303-D34FA133EA0B}">
      <dgm:prSet phldrT="[Text]" custT="1"/>
      <dgm:spPr/>
      <dgm:t>
        <a:bodyPr/>
        <a:lstStyle/>
        <a:p>
          <a:pPr algn="ctr"/>
          <a:r>
            <a:rPr lang="en-US" sz="11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rPr>
            <a:t>Allen's interval relationships</a:t>
          </a:r>
          <a:r>
            <a:rPr lang="en-US" sz="1100" b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pPr algn="ctr"/>
          <a:r>
            <a:rPr lang="en-US" sz="1100" b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rPr>
            <a:t>Need</a:t>
          </a:r>
          <a:r>
            <a:rPr lang="en-US" sz="1100"/>
            <a:t> </a:t>
          </a:r>
          <a:r>
            <a:rPr lang="en-US" sz="1100" dirty="0"/>
            <a:t>13 conditions/</a:t>
          </a:r>
        </a:p>
        <a:p>
          <a:pPr algn="ctr"/>
          <a:r>
            <a:rPr lang="en-US" sz="1100" dirty="0"/>
            <a:t>rules to compare only 2 intervals.</a:t>
          </a:r>
        </a:p>
      </dgm:t>
    </dgm:pt>
    <dgm:pt modelId="{86DBA627-2083-40F6-82DC-13F831A33543}" type="parTrans" cxnId="{CB1DFC99-F935-4393-8D4A-22256C095108}">
      <dgm:prSet/>
      <dgm:spPr/>
      <dgm:t>
        <a:bodyPr/>
        <a:lstStyle/>
        <a:p>
          <a:pPr algn="ctr"/>
          <a:endParaRPr lang="en-GB"/>
        </a:p>
      </dgm:t>
    </dgm:pt>
    <dgm:pt modelId="{A60DFC9B-13FC-41B8-8842-12202300C9E1}" type="sibTrans" cxnId="{CB1DFC99-F935-4393-8D4A-22256C095108}">
      <dgm:prSet/>
      <dgm:spPr/>
      <dgm:t>
        <a:bodyPr/>
        <a:lstStyle/>
        <a:p>
          <a:pPr algn="ctr"/>
          <a:endParaRPr lang="en-GB"/>
        </a:p>
      </dgm:t>
    </dgm:pt>
    <dgm:pt modelId="{164D539E-6D76-4C45-AC6B-61CD43F2EE34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0955" tIns="13970" rIns="20955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Receiving hundred thousands of CLF intervals from different stations/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Site/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Channels</a:t>
          </a:r>
          <a:endParaRPr lang="en-GB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EFF58483-4F23-41FE-B870-5583A628023F}" type="parTrans" cxnId="{C0895AF0-593B-49EF-9DB7-2B88BE984271}">
      <dgm:prSet/>
      <dgm:spPr/>
      <dgm:t>
        <a:bodyPr/>
        <a:lstStyle/>
        <a:p>
          <a:pPr algn="ctr"/>
          <a:endParaRPr lang="en-GB"/>
        </a:p>
      </dgm:t>
    </dgm:pt>
    <dgm:pt modelId="{9C041DC9-E02E-4460-B0B5-D798668D1B3F}" type="sibTrans" cxnId="{C0895AF0-593B-49EF-9DB7-2B88BE984271}">
      <dgm:prSet/>
      <dgm:spPr/>
      <dgm:t>
        <a:bodyPr/>
        <a:lstStyle/>
        <a:p>
          <a:pPr algn="ctr"/>
          <a:endParaRPr lang="en-GB"/>
        </a:p>
      </dgm:t>
    </dgm:pt>
    <dgm:pt modelId="{63D10C60-09C9-435C-AE66-CFCDCBC1821B}">
      <dgm:prSet phldrT="[Text]" custT="1"/>
      <dgm:spPr/>
      <dgm:t>
        <a:bodyPr/>
        <a:lstStyle/>
        <a:p>
          <a:pPr algn="ctr"/>
          <a:r>
            <a:rPr lang="en-US" sz="1100" dirty="0"/>
            <a:t>Need only 19 conditions/</a:t>
          </a:r>
        </a:p>
        <a:p>
          <a:pPr algn="ctr"/>
          <a:r>
            <a:rPr lang="en-US" sz="1100" dirty="0"/>
            <a:t>rules to compare unlimited numbers of intervals</a:t>
          </a:r>
          <a:endParaRPr lang="en-GB" sz="1100" dirty="0"/>
        </a:p>
      </dgm:t>
    </dgm:pt>
    <dgm:pt modelId="{CDFF56E4-A273-4D88-8150-2A32C8544E63}" type="parTrans" cxnId="{303DF01E-668C-4C9E-8410-495BCC90473E}">
      <dgm:prSet/>
      <dgm:spPr/>
      <dgm:t>
        <a:bodyPr/>
        <a:lstStyle/>
        <a:p>
          <a:pPr algn="ctr"/>
          <a:endParaRPr lang="en-GB"/>
        </a:p>
      </dgm:t>
    </dgm:pt>
    <dgm:pt modelId="{765FC2F8-01C8-442E-BF84-D227DA1495FF}" type="sibTrans" cxnId="{303DF01E-668C-4C9E-8410-495BCC90473E}">
      <dgm:prSet/>
      <dgm:spPr/>
      <dgm:t>
        <a:bodyPr/>
        <a:lstStyle/>
        <a:p>
          <a:pPr algn="ctr"/>
          <a:endParaRPr lang="en-GB"/>
        </a:p>
      </dgm:t>
    </dgm:pt>
    <dgm:pt modelId="{FCE95F4F-A42A-440A-BE66-03DF2368F720}">
      <dgm:prSet phldrT="[Text]" custT="1"/>
      <dgm:spPr/>
      <dgm:t>
        <a:bodyPr/>
        <a:lstStyle/>
        <a:p>
          <a:pPr algn="ctr"/>
          <a:r>
            <a:rPr lang="en-US" sz="1100" dirty="0"/>
            <a:t>Build Station/</a:t>
          </a:r>
        </a:p>
        <a:p>
          <a:pPr algn="ctr"/>
          <a:r>
            <a:rPr lang="en-US" sz="1100" dirty="0"/>
            <a:t>Site/</a:t>
          </a:r>
        </a:p>
        <a:p>
          <a:pPr algn="ctr"/>
          <a:r>
            <a:rPr lang="en-US" sz="1100" dirty="0"/>
            <a:t>Channel Python objects</a:t>
          </a:r>
          <a:endParaRPr lang="en-GB" sz="1100" dirty="0"/>
        </a:p>
      </dgm:t>
    </dgm:pt>
    <dgm:pt modelId="{2725AAB9-02F9-4647-9EB3-23C0FB19D11D}" type="parTrans" cxnId="{1FB924B8-0008-460B-9ABA-00D98F46174C}">
      <dgm:prSet/>
      <dgm:spPr/>
      <dgm:t>
        <a:bodyPr/>
        <a:lstStyle/>
        <a:p>
          <a:pPr algn="ctr"/>
          <a:endParaRPr lang="en-GB"/>
        </a:p>
      </dgm:t>
    </dgm:pt>
    <dgm:pt modelId="{BB2D5F12-FBBC-4E5B-92F4-DDB29A0F92D7}" type="sibTrans" cxnId="{1FB924B8-0008-460B-9ABA-00D98F46174C}">
      <dgm:prSet/>
      <dgm:spPr/>
      <dgm:t>
        <a:bodyPr/>
        <a:lstStyle/>
        <a:p>
          <a:pPr algn="ctr"/>
          <a:endParaRPr lang="en-GB"/>
        </a:p>
      </dgm:t>
    </dgm:pt>
    <dgm:pt modelId="{58C1FE4D-5CF7-4435-8A55-79D9C510519D}">
      <dgm:prSet phldrT="[Text]" custT="1"/>
      <dgm:spPr/>
      <dgm:t>
        <a:bodyPr/>
        <a:lstStyle/>
        <a:p>
          <a:pPr algn="ctr"/>
          <a:r>
            <a:rPr lang="en-US" sz="1100" dirty="0"/>
            <a:t>Process rules,</a:t>
          </a:r>
        </a:p>
        <a:p>
          <a:pPr algn="ctr"/>
          <a:r>
            <a:rPr lang="en-US" sz="1100" dirty="0"/>
            <a:t>build derived metrics,</a:t>
          </a:r>
        </a:p>
        <a:p>
          <a:pPr algn="ctr"/>
          <a:r>
            <a:rPr lang="en-GB" sz="1100" dirty="0"/>
            <a:t>catch patterns, and</a:t>
          </a:r>
        </a:p>
        <a:p>
          <a:pPr algn="ctr"/>
          <a:r>
            <a:rPr lang="en-GB" sz="1100" dirty="0"/>
            <a:t>generate </a:t>
          </a:r>
        </a:p>
        <a:p>
          <a:pPr algn="ctr"/>
          <a:r>
            <a:rPr lang="en-GB" sz="1100" dirty="0"/>
            <a:t>results</a:t>
          </a:r>
        </a:p>
      </dgm:t>
    </dgm:pt>
    <dgm:pt modelId="{C4F9CF5A-239E-41FB-8277-D2C16C96BFF1}" type="parTrans" cxnId="{E7603883-8598-4C64-9774-CF10FD9E8510}">
      <dgm:prSet/>
      <dgm:spPr/>
      <dgm:t>
        <a:bodyPr/>
        <a:lstStyle/>
        <a:p>
          <a:pPr algn="ctr"/>
          <a:endParaRPr lang="en-GB"/>
        </a:p>
      </dgm:t>
    </dgm:pt>
    <dgm:pt modelId="{28B4A464-B022-46DE-9924-06FBD3A7FE80}" type="sibTrans" cxnId="{E7603883-8598-4C64-9774-CF10FD9E8510}">
      <dgm:prSet/>
      <dgm:spPr/>
      <dgm:t>
        <a:bodyPr/>
        <a:lstStyle/>
        <a:p>
          <a:pPr algn="ctr"/>
          <a:endParaRPr lang="en-GB"/>
        </a:p>
      </dgm:t>
    </dgm:pt>
    <dgm:pt modelId="{7FEEC973-B3CA-4509-9FD1-10353EA2F06B}">
      <dgm:prSet phldrT="[Text]" custT="1"/>
      <dgm:spPr/>
      <dgm:t>
        <a:bodyPr/>
        <a:lstStyle/>
        <a:p>
          <a:pPr algn="ctr"/>
          <a:r>
            <a:rPr lang="en-US" sz="1400" dirty="0"/>
            <a:t>Map </a:t>
          </a:r>
        </a:p>
        <a:p>
          <a:pPr algn="ctr"/>
          <a:r>
            <a:rPr lang="en-US" sz="1400" dirty="0"/>
            <a:t>rules to system events</a:t>
          </a:r>
          <a:endParaRPr lang="en-GB" sz="1400" dirty="0"/>
        </a:p>
      </dgm:t>
    </dgm:pt>
    <dgm:pt modelId="{1DA8BC33-2F75-4953-A1B0-67216B001CB2}" type="parTrans" cxnId="{CF15E9FD-D7FC-47B8-A495-D5EFF1B749A8}">
      <dgm:prSet/>
      <dgm:spPr/>
      <dgm:t>
        <a:bodyPr/>
        <a:lstStyle/>
        <a:p>
          <a:pPr algn="ctr"/>
          <a:endParaRPr lang="en-GB"/>
        </a:p>
      </dgm:t>
    </dgm:pt>
    <dgm:pt modelId="{49EF5F6B-9212-474F-9368-61E1A044DB4A}" type="sibTrans" cxnId="{CF15E9FD-D7FC-47B8-A495-D5EFF1B749A8}">
      <dgm:prSet/>
      <dgm:spPr/>
      <dgm:t>
        <a:bodyPr/>
        <a:lstStyle/>
        <a:p>
          <a:pPr algn="ctr"/>
          <a:endParaRPr lang="en-GB"/>
        </a:p>
      </dgm:t>
    </dgm:pt>
    <dgm:pt modelId="{1942C05C-80B6-4B2B-93AA-6B4EC14646A1}">
      <dgm:prSet phldrT="[Text]" custT="1"/>
      <dgm:spPr/>
      <dgm:t>
        <a:bodyPr/>
        <a:lstStyle/>
        <a:p>
          <a:pPr algn="ctr"/>
          <a:r>
            <a:rPr lang="en-US" sz="1100" dirty="0"/>
            <a:t>Build and save results.</a:t>
          </a:r>
        </a:p>
        <a:p>
          <a:pPr algn="ctr"/>
          <a:r>
            <a:rPr lang="en-US" sz="1100" dirty="0"/>
            <a:t>(10min, hour,</a:t>
          </a:r>
        </a:p>
        <a:p>
          <a:pPr algn="ctr"/>
          <a:r>
            <a:rPr lang="en-US" sz="1100" dirty="0"/>
            <a:t> day and month basis)</a:t>
          </a:r>
          <a:endParaRPr lang="en-GB" sz="1100" dirty="0"/>
        </a:p>
      </dgm:t>
    </dgm:pt>
    <dgm:pt modelId="{01799749-82E8-4629-8DD6-1C1FADB87221}" type="parTrans" cxnId="{61D84CAB-5FDA-4D52-8E23-3AC71B47A9D6}">
      <dgm:prSet/>
      <dgm:spPr/>
      <dgm:t>
        <a:bodyPr/>
        <a:lstStyle/>
        <a:p>
          <a:pPr algn="ctr"/>
          <a:endParaRPr lang="en-GB"/>
        </a:p>
      </dgm:t>
    </dgm:pt>
    <dgm:pt modelId="{48F77FC1-768F-4AA3-97FB-A8D50C87EA4C}" type="sibTrans" cxnId="{61D84CAB-5FDA-4D52-8E23-3AC71B47A9D6}">
      <dgm:prSet/>
      <dgm:spPr/>
      <dgm:t>
        <a:bodyPr/>
        <a:lstStyle/>
        <a:p>
          <a:pPr algn="ctr"/>
          <a:endParaRPr lang="en-GB"/>
        </a:p>
      </dgm:t>
    </dgm:pt>
    <dgm:pt modelId="{2BC9EDFD-2E6F-4069-9D8A-FAC4D154161D}">
      <dgm:prSet phldrT="[Text]" custT="1"/>
      <dgm:spPr/>
      <dgm:t>
        <a:bodyPr/>
        <a:lstStyle/>
        <a:p>
          <a:pPr algn="ctr"/>
          <a:r>
            <a:rPr lang="en-US" sz="1400" dirty="0"/>
            <a:t>Collect</a:t>
          </a:r>
        </a:p>
        <a:p>
          <a:pPr algn="ctr"/>
          <a:r>
            <a:rPr lang="en-US" sz="1400" dirty="0"/>
            <a:t>Statistics, </a:t>
          </a:r>
        </a:p>
        <a:p>
          <a:pPr algn="ctr"/>
          <a:r>
            <a:rPr lang="en-US" sz="1400" dirty="0"/>
            <a:t>Metrics.</a:t>
          </a:r>
        </a:p>
        <a:p>
          <a:pPr algn="ctr"/>
          <a:r>
            <a:rPr lang="en-US" sz="1400" dirty="0"/>
            <a:t>and PIs</a:t>
          </a:r>
          <a:endParaRPr lang="en-GB" sz="1400" dirty="0"/>
        </a:p>
      </dgm:t>
    </dgm:pt>
    <dgm:pt modelId="{D790688C-8C87-4ED2-A484-8201BC7322C2}" type="parTrans" cxnId="{DF304C20-B99E-48F9-9922-C3EAB5177740}">
      <dgm:prSet/>
      <dgm:spPr/>
      <dgm:t>
        <a:bodyPr/>
        <a:lstStyle/>
        <a:p>
          <a:pPr algn="ctr"/>
          <a:endParaRPr lang="en-GB"/>
        </a:p>
      </dgm:t>
    </dgm:pt>
    <dgm:pt modelId="{4728A45A-3609-45CA-93C3-895C7B14E6FB}" type="sibTrans" cxnId="{DF304C20-B99E-48F9-9922-C3EAB5177740}">
      <dgm:prSet/>
      <dgm:spPr/>
      <dgm:t>
        <a:bodyPr/>
        <a:lstStyle/>
        <a:p>
          <a:pPr algn="ctr"/>
          <a:endParaRPr lang="en-GB"/>
        </a:p>
      </dgm:t>
    </dgm:pt>
    <dgm:pt modelId="{691A3084-1048-4060-8172-ECF337BB74D2}">
      <dgm:prSet phldrT="[Text]" custT="1"/>
      <dgm:spPr/>
      <dgm:t>
        <a:bodyPr/>
        <a:lstStyle/>
        <a:p>
          <a:pPr algn="ctr"/>
          <a:r>
            <a:rPr lang="en-US" sz="1100" dirty="0"/>
            <a:t>RISMA rules are generic.</a:t>
          </a:r>
        </a:p>
        <a:p>
          <a:pPr algn="ctr"/>
          <a:r>
            <a:rPr lang="en-US" sz="1100" dirty="0"/>
            <a:t> Need to convert fired rules to events describing the system</a:t>
          </a:r>
          <a:endParaRPr lang="en-GB" sz="1100" dirty="0"/>
        </a:p>
      </dgm:t>
    </dgm:pt>
    <dgm:pt modelId="{4629C512-69EF-45BB-B1C6-BFEC272D820E}" type="parTrans" cxnId="{FA86CDFF-402C-4111-BE1C-24E80A94D201}">
      <dgm:prSet/>
      <dgm:spPr/>
      <dgm:t>
        <a:bodyPr/>
        <a:lstStyle/>
        <a:p>
          <a:pPr algn="ctr"/>
          <a:endParaRPr lang="en-GB"/>
        </a:p>
      </dgm:t>
    </dgm:pt>
    <dgm:pt modelId="{157AA642-4DFE-4153-B7B3-82620807A535}" type="sibTrans" cxnId="{FA86CDFF-402C-4111-BE1C-24E80A94D201}">
      <dgm:prSet/>
      <dgm:spPr/>
      <dgm:t>
        <a:bodyPr/>
        <a:lstStyle/>
        <a:p>
          <a:pPr algn="ctr"/>
          <a:endParaRPr lang="en-GB"/>
        </a:p>
      </dgm:t>
    </dgm:pt>
    <dgm:pt modelId="{D15E3513-13C5-46F5-80B2-FE9E7CD4C581}">
      <dgm:prSet phldrT="[Text]" custT="1"/>
      <dgm:spPr/>
      <dgm:t>
        <a:bodyPr/>
        <a:lstStyle/>
        <a:p>
          <a:pPr algn="ctr"/>
          <a:r>
            <a:rPr lang="en-US" sz="1400" dirty="0"/>
            <a:t>Store</a:t>
          </a:r>
          <a:endParaRPr lang="en-GB" sz="1400" dirty="0"/>
        </a:p>
      </dgm:t>
    </dgm:pt>
    <dgm:pt modelId="{76C12A2B-0491-42EC-9C93-C1493E62C610}" type="parTrans" cxnId="{D9B15BAB-5EC0-4D31-9171-BED710EE578F}">
      <dgm:prSet/>
      <dgm:spPr/>
      <dgm:t>
        <a:bodyPr/>
        <a:lstStyle/>
        <a:p>
          <a:pPr algn="ctr"/>
          <a:endParaRPr lang="en-GB"/>
        </a:p>
      </dgm:t>
    </dgm:pt>
    <dgm:pt modelId="{E0D84437-F96D-49FB-8265-DE26F8E52F4D}" type="sibTrans" cxnId="{D9B15BAB-5EC0-4D31-9171-BED710EE578F}">
      <dgm:prSet/>
      <dgm:spPr/>
      <dgm:t>
        <a:bodyPr/>
        <a:lstStyle/>
        <a:p>
          <a:pPr algn="ctr"/>
          <a:endParaRPr lang="en-GB"/>
        </a:p>
      </dgm:t>
    </dgm:pt>
    <dgm:pt modelId="{ACB624CC-B970-4C29-A6F9-8501ED4ED734}">
      <dgm:prSet phldrT="[Text]" custT="1"/>
      <dgm:spPr/>
      <dgm:t>
        <a:bodyPr/>
        <a:lstStyle/>
        <a:p>
          <a:pPr algn="ctr"/>
          <a:r>
            <a:rPr lang="en-US" sz="1100"/>
            <a:t>Use No/</a:t>
          </a:r>
          <a:r>
            <a:rPr lang="en-US" sz="1100" dirty="0"/>
            <a:t>SQL for results</a:t>
          </a:r>
        </a:p>
        <a:p>
          <a:pPr algn="ctr"/>
          <a:r>
            <a:rPr lang="en-US" sz="1100" dirty="0"/>
            <a:t>storage</a:t>
          </a:r>
          <a:endParaRPr lang="en-GB" sz="1100" dirty="0"/>
        </a:p>
      </dgm:t>
    </dgm:pt>
    <dgm:pt modelId="{B933CF20-607D-4F12-B41B-0CC25BB15654}" type="parTrans" cxnId="{EACA0A06-9835-4895-AFDC-3E7B359FBA20}">
      <dgm:prSet/>
      <dgm:spPr/>
      <dgm:t>
        <a:bodyPr/>
        <a:lstStyle/>
        <a:p>
          <a:pPr algn="ctr"/>
          <a:endParaRPr lang="en-GB"/>
        </a:p>
      </dgm:t>
    </dgm:pt>
    <dgm:pt modelId="{2AC36871-1F15-4047-A840-D66BA9A1E9F5}" type="sibTrans" cxnId="{EACA0A06-9835-4895-AFDC-3E7B359FBA20}">
      <dgm:prSet/>
      <dgm:spPr/>
      <dgm:t>
        <a:bodyPr/>
        <a:lstStyle/>
        <a:p>
          <a:pPr algn="ctr"/>
          <a:endParaRPr lang="en-GB"/>
        </a:p>
      </dgm:t>
    </dgm:pt>
    <dgm:pt modelId="{3AD5C6CB-01C8-4C5F-BD07-02E27F100959}">
      <dgm:prSet phldrT="[Text]" custT="1"/>
      <dgm:spPr/>
      <dgm:t>
        <a:bodyPr/>
        <a:lstStyle/>
        <a:p>
          <a:pPr algn="ctr"/>
          <a:r>
            <a:rPr lang="en-US" sz="1400" dirty="0"/>
            <a:t>Explore and Monitor</a:t>
          </a:r>
          <a:endParaRPr lang="en-GB" sz="1400" dirty="0"/>
        </a:p>
      </dgm:t>
    </dgm:pt>
    <dgm:pt modelId="{42173615-979A-49FD-80A4-58EB6003BBB2}" type="parTrans" cxnId="{70340C5D-96F3-4261-9340-320D2029D124}">
      <dgm:prSet/>
      <dgm:spPr/>
      <dgm:t>
        <a:bodyPr/>
        <a:lstStyle/>
        <a:p>
          <a:pPr algn="ctr"/>
          <a:endParaRPr lang="en-GB"/>
        </a:p>
      </dgm:t>
    </dgm:pt>
    <dgm:pt modelId="{2835D0FA-12D0-4FAD-947E-6B5973EB7D5D}" type="sibTrans" cxnId="{70340C5D-96F3-4261-9340-320D2029D124}">
      <dgm:prSet/>
      <dgm:spPr/>
      <dgm:t>
        <a:bodyPr/>
        <a:lstStyle/>
        <a:p>
          <a:pPr algn="ctr"/>
          <a:endParaRPr lang="en-GB"/>
        </a:p>
      </dgm:t>
    </dgm:pt>
    <dgm:pt modelId="{45233625-2F7F-443F-AA21-5740E71D5808}">
      <dgm:prSet phldrT="[Text]" custT="1"/>
      <dgm:spPr/>
      <dgm:t>
        <a:bodyPr/>
        <a:lstStyle/>
        <a:p>
          <a:pPr algn="ctr"/>
          <a:r>
            <a:rPr lang="en-US" sz="1100" dirty="0"/>
            <a:t>Retrieve and explore using</a:t>
          </a:r>
        </a:p>
        <a:p>
          <a:pPr algn="ctr"/>
          <a:r>
            <a:rPr lang="en-US" sz="1100" dirty="0"/>
            <a:t>Dashboards. </a:t>
          </a:r>
        </a:p>
        <a:p>
          <a:pPr algn="ctr"/>
          <a:r>
            <a:rPr lang="en-US" sz="1100" dirty="0"/>
            <a:t>We are using Dash (Flask and React)</a:t>
          </a:r>
          <a:endParaRPr lang="en-GB" sz="1100" dirty="0"/>
        </a:p>
      </dgm:t>
    </dgm:pt>
    <dgm:pt modelId="{F11959FE-9DF9-42A7-808F-DA52BB690A1F}" type="parTrans" cxnId="{94B51E35-134E-4424-A9DC-7760B6175607}">
      <dgm:prSet/>
      <dgm:spPr/>
      <dgm:t>
        <a:bodyPr/>
        <a:lstStyle/>
        <a:p>
          <a:pPr algn="ctr"/>
          <a:endParaRPr lang="en-GB"/>
        </a:p>
      </dgm:t>
    </dgm:pt>
    <dgm:pt modelId="{3396325C-2139-4A00-9BDE-8308CA29F2BF}" type="sibTrans" cxnId="{94B51E35-134E-4424-A9DC-7760B6175607}">
      <dgm:prSet/>
      <dgm:spPr/>
      <dgm:t>
        <a:bodyPr/>
        <a:lstStyle/>
        <a:p>
          <a:pPr algn="ctr"/>
          <a:endParaRPr lang="en-GB"/>
        </a:p>
      </dgm:t>
    </dgm:pt>
    <dgm:pt modelId="{E255C426-CB22-4979-8B5B-AB7A5E44CF9A}">
      <dgm:prSet phldrT="[Text]" custT="1"/>
      <dgm:spPr/>
      <dgm:t>
        <a:bodyPr/>
        <a:lstStyle/>
        <a:p>
          <a:pPr algn="ctr"/>
          <a:r>
            <a:rPr lang="en-US" sz="1400" dirty="0"/>
            <a:t>Stream Data Mining</a:t>
          </a:r>
          <a:endParaRPr lang="en-GB" sz="1400" dirty="0"/>
        </a:p>
      </dgm:t>
    </dgm:pt>
    <dgm:pt modelId="{976B7998-8644-414B-A6C8-51F61F54CE21}" type="parTrans" cxnId="{A8B6482D-6ED8-47FF-9233-C421D2EA91BD}">
      <dgm:prSet/>
      <dgm:spPr/>
      <dgm:t>
        <a:bodyPr/>
        <a:lstStyle/>
        <a:p>
          <a:pPr algn="ctr"/>
          <a:endParaRPr lang="en-GB"/>
        </a:p>
      </dgm:t>
    </dgm:pt>
    <dgm:pt modelId="{6801D5B3-33F3-4DF7-A9F5-55F5AA9744DB}" type="sibTrans" cxnId="{A8B6482D-6ED8-47FF-9233-C421D2EA91BD}">
      <dgm:prSet/>
      <dgm:spPr/>
      <dgm:t>
        <a:bodyPr/>
        <a:lstStyle/>
        <a:p>
          <a:pPr algn="ctr"/>
          <a:endParaRPr lang="en-GB"/>
        </a:p>
      </dgm:t>
    </dgm:pt>
    <dgm:pt modelId="{4E16797D-B3F4-4C05-A4F6-20BE54BAF909}">
      <dgm:prSet phldrT="[Text]" custT="1"/>
      <dgm:spPr/>
      <dgm:t>
        <a:bodyPr/>
        <a:lstStyle/>
        <a:p>
          <a:pPr algn="ctr"/>
          <a:r>
            <a:rPr lang="en-US" sz="1100" dirty="0"/>
            <a:t>Use data/</a:t>
          </a:r>
        </a:p>
        <a:p>
          <a:pPr algn="ctr"/>
          <a:r>
            <a:rPr lang="en-US" sz="1100" dirty="0"/>
            <a:t>stream </a:t>
          </a:r>
        </a:p>
        <a:p>
          <a:pPr algn="ctr"/>
          <a:r>
            <a:rPr lang="en-US" sz="1100" dirty="0"/>
            <a:t>algorithms </a:t>
          </a:r>
          <a:endParaRPr lang="en-GB" sz="1100" dirty="0"/>
        </a:p>
      </dgm:t>
    </dgm:pt>
    <dgm:pt modelId="{909DA3B9-1131-484F-BD44-C05911F75798}" type="parTrans" cxnId="{58EE179A-6D63-4156-A8C0-44EA9A36FEA8}">
      <dgm:prSet/>
      <dgm:spPr/>
      <dgm:t>
        <a:bodyPr/>
        <a:lstStyle/>
        <a:p>
          <a:pPr algn="ctr"/>
          <a:endParaRPr lang="en-GB"/>
        </a:p>
      </dgm:t>
    </dgm:pt>
    <dgm:pt modelId="{4630C68F-E056-4CEB-96DF-3A336FB6B999}" type="sibTrans" cxnId="{58EE179A-6D63-4156-A8C0-44EA9A36FEA8}">
      <dgm:prSet/>
      <dgm:spPr/>
      <dgm:t>
        <a:bodyPr/>
        <a:lstStyle/>
        <a:p>
          <a:pPr algn="ctr"/>
          <a:endParaRPr lang="en-GB"/>
        </a:p>
      </dgm:t>
    </dgm:pt>
    <dgm:pt modelId="{63F77796-B984-42AC-AC44-49E688BDE95B}">
      <dgm:prSet phldrT="[Text]" custT="1"/>
      <dgm:spPr/>
      <dgm:t>
        <a:bodyPr/>
        <a:lstStyle/>
        <a:p>
          <a:pPr algn="ctr"/>
          <a:r>
            <a:rPr lang="en-US" sz="1100" dirty="0"/>
            <a:t>Build closed frequent itemset to represent the </a:t>
          </a:r>
          <a:r>
            <a:rPr lang="en-GB" sz="1100" dirty="0"/>
            <a:t>CD distribution process</a:t>
          </a:r>
        </a:p>
      </dgm:t>
    </dgm:pt>
    <dgm:pt modelId="{281CD378-F619-4F6E-BD77-4E64BF38F3AD}" type="parTrans" cxnId="{A96AD918-E5E9-4A3D-A0EF-5F04AFD4488D}">
      <dgm:prSet/>
      <dgm:spPr/>
      <dgm:t>
        <a:bodyPr/>
        <a:lstStyle/>
        <a:p>
          <a:pPr algn="ctr"/>
          <a:endParaRPr lang="en-GB"/>
        </a:p>
      </dgm:t>
    </dgm:pt>
    <dgm:pt modelId="{F7B42B52-62B9-40E9-99CD-DB29302CA7B2}" type="sibTrans" cxnId="{A96AD918-E5E9-4A3D-A0EF-5F04AFD4488D}">
      <dgm:prSet/>
      <dgm:spPr/>
      <dgm:t>
        <a:bodyPr/>
        <a:lstStyle/>
        <a:p>
          <a:pPr algn="ctr"/>
          <a:endParaRPr lang="en-GB"/>
        </a:p>
      </dgm:t>
    </dgm:pt>
    <dgm:pt modelId="{34FF2AAF-5F4C-4260-B3B4-CBA8C1AA0B66}">
      <dgm:prSet phldrT="[Text]" custT="1"/>
      <dgm:spPr/>
      <dgm:t>
        <a:bodyPr/>
        <a:lstStyle/>
        <a:p>
          <a:pPr algn="ctr"/>
          <a:r>
            <a:rPr lang="en-US" sz="1400" dirty="0"/>
            <a:t>Interactive Analysis</a:t>
          </a:r>
          <a:endParaRPr lang="en-GB" sz="1400" dirty="0"/>
        </a:p>
      </dgm:t>
    </dgm:pt>
    <dgm:pt modelId="{7A52EA21-8926-45E1-A84D-5D92EE256576}" type="parTrans" cxnId="{53A8A67B-D9F3-4324-A4C7-AC948D949C98}">
      <dgm:prSet/>
      <dgm:spPr/>
      <dgm:t>
        <a:bodyPr/>
        <a:lstStyle/>
        <a:p>
          <a:pPr algn="ctr"/>
          <a:endParaRPr lang="en-GB"/>
        </a:p>
      </dgm:t>
    </dgm:pt>
    <dgm:pt modelId="{9CA7DEA9-617D-4D88-8ADA-9BCBDD1BCCA6}" type="sibTrans" cxnId="{53A8A67B-D9F3-4324-A4C7-AC948D949C98}">
      <dgm:prSet/>
      <dgm:spPr/>
      <dgm:t>
        <a:bodyPr/>
        <a:lstStyle/>
        <a:p>
          <a:pPr algn="ctr"/>
          <a:endParaRPr lang="en-GB"/>
        </a:p>
      </dgm:t>
    </dgm:pt>
    <dgm:pt modelId="{6BA905CD-EDB4-4BE5-AA5D-146B096E1324}">
      <dgm:prSet phldrT="[Text]" custT="1"/>
      <dgm:spPr/>
      <dgm:t>
        <a:bodyPr/>
        <a:lstStyle/>
        <a:p>
          <a:pPr algn="ctr"/>
          <a:r>
            <a:rPr lang="en-GB" sz="1100" dirty="0"/>
            <a:t>Jupiter Notebooks</a:t>
          </a:r>
        </a:p>
      </dgm:t>
    </dgm:pt>
    <dgm:pt modelId="{C1EBC340-B8F1-4D67-A882-C7C24DAAB3B1}" type="parTrans" cxnId="{4FA83268-6B4A-474A-94DF-2DF74F28D097}">
      <dgm:prSet/>
      <dgm:spPr/>
      <dgm:t>
        <a:bodyPr/>
        <a:lstStyle/>
        <a:p>
          <a:pPr algn="ctr"/>
          <a:endParaRPr lang="en-GB"/>
        </a:p>
      </dgm:t>
    </dgm:pt>
    <dgm:pt modelId="{F8B554CE-C5FA-4159-91D7-39A7207011AD}" type="sibTrans" cxnId="{4FA83268-6B4A-474A-94DF-2DF74F28D097}">
      <dgm:prSet/>
      <dgm:spPr/>
      <dgm:t>
        <a:bodyPr/>
        <a:lstStyle/>
        <a:p>
          <a:pPr algn="ctr"/>
          <a:endParaRPr lang="en-GB"/>
        </a:p>
      </dgm:t>
    </dgm:pt>
    <dgm:pt modelId="{0CC95556-D431-4ED2-85CD-D9E380C77C87}">
      <dgm:prSet phldrT="[Text]" custT="1"/>
      <dgm:spPr/>
      <dgm:t>
        <a:bodyPr/>
        <a:lstStyle/>
        <a:p>
          <a:pPr algn="ctr"/>
          <a:r>
            <a:rPr lang="en-US" sz="1100" dirty="0"/>
            <a:t>Feed to Elastic Search</a:t>
          </a:r>
          <a:endParaRPr lang="en-GB" sz="1100" dirty="0"/>
        </a:p>
      </dgm:t>
    </dgm:pt>
    <dgm:pt modelId="{F45CC440-9EF0-441A-89B1-DEB161A255EF}" type="parTrans" cxnId="{F8259F7F-6B07-4239-AB50-440C5EA7748B}">
      <dgm:prSet/>
      <dgm:spPr/>
      <dgm:t>
        <a:bodyPr/>
        <a:lstStyle/>
        <a:p>
          <a:pPr algn="ctr"/>
          <a:endParaRPr lang="en-GB"/>
        </a:p>
      </dgm:t>
    </dgm:pt>
    <dgm:pt modelId="{487B2EDA-EBFB-4A86-8B21-EC176303116E}" type="sibTrans" cxnId="{F8259F7F-6B07-4239-AB50-440C5EA7748B}">
      <dgm:prSet/>
      <dgm:spPr/>
      <dgm:t>
        <a:bodyPr/>
        <a:lstStyle/>
        <a:p>
          <a:pPr algn="ctr"/>
          <a:endParaRPr lang="en-GB"/>
        </a:p>
      </dgm:t>
    </dgm:pt>
    <dgm:pt modelId="{32F399D2-EF02-4328-ABCC-995B7422591E}">
      <dgm:prSet phldrT="[Text]" custT="1"/>
      <dgm:spPr/>
      <dgm:t>
        <a:bodyPr/>
        <a:lstStyle/>
        <a:p>
          <a:pPr algn="ctr"/>
          <a:r>
            <a:rPr lang="en-US" sz="1100" dirty="0"/>
            <a:t>Query Databases</a:t>
          </a:r>
          <a:endParaRPr lang="en-GB" sz="1100" dirty="0"/>
        </a:p>
      </dgm:t>
    </dgm:pt>
    <dgm:pt modelId="{E3DE5CBC-2173-4256-95E0-A5A985751F2C}" type="sibTrans" cxnId="{DAAE1B0C-1095-4BEF-A800-81BC0EDC2FB6}">
      <dgm:prSet/>
      <dgm:spPr/>
      <dgm:t>
        <a:bodyPr/>
        <a:lstStyle/>
        <a:p>
          <a:pPr algn="ctr"/>
          <a:endParaRPr lang="en-GB"/>
        </a:p>
      </dgm:t>
    </dgm:pt>
    <dgm:pt modelId="{D6010C0D-EC4C-4ED6-BBA9-1A3E4D43035F}" type="parTrans" cxnId="{DAAE1B0C-1095-4BEF-A800-81BC0EDC2FB6}">
      <dgm:prSet/>
      <dgm:spPr/>
      <dgm:t>
        <a:bodyPr/>
        <a:lstStyle/>
        <a:p>
          <a:pPr algn="ctr"/>
          <a:endParaRPr lang="en-GB"/>
        </a:p>
      </dgm:t>
    </dgm:pt>
    <dgm:pt modelId="{C35A8EA4-067D-4C2E-9893-4C41E23E41A0}">
      <dgm:prSet phldrT="[Text]" custT="1"/>
      <dgm:spPr/>
      <dgm:t>
        <a:bodyPr/>
        <a:lstStyle/>
        <a:p>
          <a:pPr algn="ctr"/>
          <a:r>
            <a:rPr lang="en-US" sz="1100" dirty="0"/>
            <a:t>Use in other monitoring dashboards and tools</a:t>
          </a:r>
          <a:endParaRPr lang="en-GB" sz="1100" dirty="0"/>
        </a:p>
      </dgm:t>
    </dgm:pt>
    <dgm:pt modelId="{0247C2A4-3D10-4FF0-9DF0-53796AF370F0}" type="parTrans" cxnId="{401DD0EA-411E-4C74-9F53-6E1C7C4CED83}">
      <dgm:prSet/>
      <dgm:spPr/>
      <dgm:t>
        <a:bodyPr/>
        <a:lstStyle/>
        <a:p>
          <a:pPr algn="ctr"/>
          <a:endParaRPr lang="en-GB"/>
        </a:p>
      </dgm:t>
    </dgm:pt>
    <dgm:pt modelId="{2D81DCE1-7D36-49E2-9216-0BE4DB813B6A}" type="sibTrans" cxnId="{401DD0EA-411E-4C74-9F53-6E1C7C4CED83}">
      <dgm:prSet/>
      <dgm:spPr/>
      <dgm:t>
        <a:bodyPr/>
        <a:lstStyle/>
        <a:p>
          <a:pPr algn="ctr"/>
          <a:endParaRPr lang="en-GB"/>
        </a:p>
      </dgm:t>
    </dgm:pt>
    <dgm:pt modelId="{C8DF9371-F4B5-4C3E-AC5E-5D3940E2716A}">
      <dgm:prSet phldrT="[Text]" custT="1"/>
      <dgm:spPr/>
      <dgm:t>
        <a:bodyPr/>
        <a:lstStyle/>
        <a:p>
          <a:pPr algn="ctr"/>
          <a:r>
            <a:rPr lang="en-US" sz="1100" dirty="0"/>
            <a:t>Build the inference engine (Clips)  objects</a:t>
          </a:r>
          <a:endParaRPr lang="en-GB" sz="1100" dirty="0"/>
        </a:p>
      </dgm:t>
    </dgm:pt>
    <dgm:pt modelId="{646DC87B-753C-438E-B3BF-3D844275D4E6}" type="parTrans" cxnId="{EC26F212-02D0-4F28-AE20-40A0B13D34B4}">
      <dgm:prSet/>
      <dgm:spPr/>
      <dgm:t>
        <a:bodyPr/>
        <a:lstStyle/>
        <a:p>
          <a:endParaRPr lang="en-GB"/>
        </a:p>
      </dgm:t>
    </dgm:pt>
    <dgm:pt modelId="{9458D597-E0C9-4683-A302-98CE5610D1C1}" type="sibTrans" cxnId="{EC26F212-02D0-4F28-AE20-40A0B13D34B4}">
      <dgm:prSet/>
      <dgm:spPr/>
      <dgm:t>
        <a:bodyPr/>
        <a:lstStyle/>
        <a:p>
          <a:endParaRPr lang="en-GB"/>
        </a:p>
      </dgm:t>
    </dgm:pt>
    <dgm:pt modelId="{174A212B-BE49-4FA0-9F8A-D1A0A06CB733}">
      <dgm:prSet phldrT="[Text]" custT="1"/>
      <dgm:spPr/>
      <dgm:t>
        <a:bodyPr/>
        <a:lstStyle/>
        <a:p>
          <a:pPr algn="ctr"/>
          <a:r>
            <a:rPr lang="en-US" sz="1100"/>
            <a:t>Parse CLF files</a:t>
          </a:r>
          <a:endParaRPr lang="en-GB" sz="1100" dirty="0"/>
        </a:p>
      </dgm:t>
    </dgm:pt>
    <dgm:pt modelId="{00E78066-F00E-4626-9034-D9282768B546}" type="parTrans" cxnId="{DA0A95B9-B207-454B-8F76-56805843C78D}">
      <dgm:prSet/>
      <dgm:spPr/>
      <dgm:t>
        <a:bodyPr/>
        <a:lstStyle/>
        <a:p>
          <a:endParaRPr lang="en-GB"/>
        </a:p>
      </dgm:t>
    </dgm:pt>
    <dgm:pt modelId="{F85E5FA3-47D2-4748-9643-A9EC0291B104}" type="sibTrans" cxnId="{DA0A95B9-B207-454B-8F76-56805843C78D}">
      <dgm:prSet/>
      <dgm:spPr/>
      <dgm:t>
        <a:bodyPr/>
        <a:lstStyle/>
        <a:p>
          <a:endParaRPr lang="en-GB"/>
        </a:p>
      </dgm:t>
    </dgm:pt>
    <dgm:pt modelId="{655EF5D3-352D-48DE-B991-458C877A0499}" type="pres">
      <dgm:prSet presAssocID="{D00B80E1-D577-454B-ADBF-60C232FEDFA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D3CF9E6-0B63-4D4C-B2DC-907BB3D9346F}" type="pres">
      <dgm:prSet presAssocID="{D51F71EB-CA53-43A3-9997-4AD3F0F32AED}" presName="root" presStyleCnt="0"/>
      <dgm:spPr/>
    </dgm:pt>
    <dgm:pt modelId="{B8B0CFC7-9F9A-4819-BF21-0E72A706999F}" type="pres">
      <dgm:prSet presAssocID="{D51F71EB-CA53-43A3-9997-4AD3F0F32AED}" presName="rootComposite" presStyleCnt="0"/>
      <dgm:spPr/>
    </dgm:pt>
    <dgm:pt modelId="{B7E545FA-DCB4-44FB-A34B-7ABC3490BC87}" type="pres">
      <dgm:prSet presAssocID="{D51F71EB-CA53-43A3-9997-4AD3F0F32AED}" presName="rootText" presStyleLbl="node1" presStyleIdx="0" presStyleCnt="11" custScaleX="132543" custScaleY="295733" custLinFactY="-1283" custLinFactNeighborX="12402" custLinFactNeighborY="-100000"/>
      <dgm:spPr/>
    </dgm:pt>
    <dgm:pt modelId="{5A3D10E3-A0AE-4667-A8E1-C0A6D9496602}" type="pres">
      <dgm:prSet presAssocID="{D51F71EB-CA53-43A3-9997-4AD3F0F32AED}" presName="rootConnector" presStyleLbl="node1" presStyleIdx="0" presStyleCnt="11"/>
      <dgm:spPr/>
    </dgm:pt>
    <dgm:pt modelId="{B9E752A2-3E6E-4F50-BF1A-DF9D3B730D1D}" type="pres">
      <dgm:prSet presAssocID="{D51F71EB-CA53-43A3-9997-4AD3F0F32AED}" presName="childShape" presStyleCnt="0"/>
      <dgm:spPr/>
    </dgm:pt>
    <dgm:pt modelId="{6B128E21-4C79-45C0-9896-118849A1E90A}" type="pres">
      <dgm:prSet presAssocID="{86DBA627-2083-40F6-82DC-13F831A33543}" presName="Name13" presStyleLbl="parChTrans1D2" presStyleIdx="0" presStyleCnt="22"/>
      <dgm:spPr/>
    </dgm:pt>
    <dgm:pt modelId="{2762CD4E-3F25-41AA-BA09-8C1F34F66B4F}" type="pres">
      <dgm:prSet presAssocID="{D8F7B9AF-4047-40A5-8303-D34FA133EA0B}" presName="childText" presStyleLbl="bgAcc1" presStyleIdx="0" presStyleCnt="22" custScaleX="199357" custScaleY="463229" custLinFactNeighborX="13457" custLinFactNeighborY="-3040">
        <dgm:presLayoutVars>
          <dgm:bulletEnabled val="1"/>
        </dgm:presLayoutVars>
      </dgm:prSet>
      <dgm:spPr/>
    </dgm:pt>
    <dgm:pt modelId="{3C9ECC0A-ECC9-4B39-9A05-6C035B703E61}" type="pres">
      <dgm:prSet presAssocID="{EFF58483-4F23-41FE-B870-5583A628023F}" presName="Name13" presStyleLbl="parChTrans1D2" presStyleIdx="1" presStyleCnt="22"/>
      <dgm:spPr/>
    </dgm:pt>
    <dgm:pt modelId="{5371C611-149C-45C6-A39A-3BFA333937EE}" type="pres">
      <dgm:prSet presAssocID="{164D539E-6D76-4C45-AC6B-61CD43F2EE34}" presName="childText" presStyleLbl="bgAcc1" presStyleIdx="1" presStyleCnt="22" custScaleX="148833" custScaleY="621141" custLinFactNeighborX="12393" custLinFactNeighborY="97832">
        <dgm:presLayoutVars>
          <dgm:bulletEnabled val="1"/>
        </dgm:presLayoutVars>
      </dgm:prSet>
      <dgm:spPr>
        <a:xfrm>
          <a:off x="181355" y="3324630"/>
          <a:ext cx="693931" cy="433707"/>
        </a:xfrm>
        <a:prstGeom prst="roundRect">
          <a:avLst>
            <a:gd name="adj" fmla="val 10000"/>
          </a:avLst>
        </a:prstGeom>
      </dgm:spPr>
    </dgm:pt>
    <dgm:pt modelId="{0926A00E-DD7D-41DE-9F50-E60DF7B94F46}" type="pres">
      <dgm:prSet presAssocID="{F5E13EAA-C3BA-4A09-A453-FAE261E96AD4}" presName="root" presStyleCnt="0"/>
      <dgm:spPr/>
    </dgm:pt>
    <dgm:pt modelId="{545942E5-5A98-475F-927B-B3EA38D8AD77}" type="pres">
      <dgm:prSet presAssocID="{F5E13EAA-C3BA-4A09-A453-FAE261E96AD4}" presName="rootComposite" presStyleCnt="0"/>
      <dgm:spPr/>
    </dgm:pt>
    <dgm:pt modelId="{B1CFC59E-FEFC-40A6-A501-5D4B3CE66287}" type="pres">
      <dgm:prSet presAssocID="{F5E13EAA-C3BA-4A09-A453-FAE261E96AD4}" presName="rootText" presStyleLbl="node1" presStyleIdx="1" presStyleCnt="11" custScaleX="157117" custScaleY="199811" custLinFactNeighborX="11736" custLinFactNeighborY="-42924"/>
      <dgm:spPr/>
    </dgm:pt>
    <dgm:pt modelId="{47029BBD-9B75-494D-B4DE-78AB193A4C28}" type="pres">
      <dgm:prSet presAssocID="{F5E13EAA-C3BA-4A09-A453-FAE261E96AD4}" presName="rootConnector" presStyleLbl="node1" presStyleIdx="1" presStyleCnt="11"/>
      <dgm:spPr/>
    </dgm:pt>
    <dgm:pt modelId="{42E3526A-EC6D-4EFE-8FE5-4B4A7A82C554}" type="pres">
      <dgm:prSet presAssocID="{F5E13EAA-C3BA-4A09-A453-FAE261E96AD4}" presName="childShape" presStyleCnt="0"/>
      <dgm:spPr/>
    </dgm:pt>
    <dgm:pt modelId="{D0E373F4-ADEE-4339-B3B0-B20CF09507C4}" type="pres">
      <dgm:prSet presAssocID="{F9247847-43FF-437B-B8FD-00E37D928F27}" presName="Name13" presStyleLbl="parChTrans1D2" presStyleIdx="2" presStyleCnt="22"/>
      <dgm:spPr/>
    </dgm:pt>
    <dgm:pt modelId="{467C63D9-BEB9-47C8-A3A3-E7F68A5DB5FF}" type="pres">
      <dgm:prSet presAssocID="{06170202-7A7E-445F-BD08-728AA7E215E4}" presName="childText" presStyleLbl="bgAcc1" presStyleIdx="2" presStyleCnt="22" custScaleX="175511" custScaleY="369316" custLinFactNeighborX="6372">
        <dgm:presLayoutVars>
          <dgm:bulletEnabled val="1"/>
        </dgm:presLayoutVars>
      </dgm:prSet>
      <dgm:spPr/>
    </dgm:pt>
    <dgm:pt modelId="{1A2B9DB0-7B8F-4A1F-9D12-9033CB9DA2D9}" type="pres">
      <dgm:prSet presAssocID="{7DCE6F08-C510-4181-9DBE-7A3103775A1C}" presName="Name13" presStyleLbl="parChTrans1D2" presStyleIdx="3" presStyleCnt="22"/>
      <dgm:spPr/>
    </dgm:pt>
    <dgm:pt modelId="{462757BB-2B66-49B2-845E-A8D8F1295CBF}" type="pres">
      <dgm:prSet presAssocID="{2A5C00C8-234D-4B27-BB41-6320EFC6D704}" presName="childText" presStyleLbl="bgAcc1" presStyleIdx="3" presStyleCnt="22" custScaleX="163373" custScaleY="165520" custLinFactNeighborX="4625" custLinFactNeighborY="39959">
        <dgm:presLayoutVars>
          <dgm:bulletEnabled val="1"/>
        </dgm:presLayoutVars>
      </dgm:prSet>
      <dgm:spPr/>
    </dgm:pt>
    <dgm:pt modelId="{17C86D17-C1BB-4E70-BBCE-389D02ABD945}" type="pres">
      <dgm:prSet presAssocID="{CDFF56E4-A273-4D88-8150-2A32C8544E63}" presName="Name13" presStyleLbl="parChTrans1D2" presStyleIdx="4" presStyleCnt="22"/>
      <dgm:spPr/>
    </dgm:pt>
    <dgm:pt modelId="{54E0F188-1FE7-4D1E-9537-50CA5E0EBFBE}" type="pres">
      <dgm:prSet presAssocID="{63D10C60-09C9-435C-AE66-CFCDCBC1821B}" presName="childText" presStyleLbl="bgAcc1" presStyleIdx="4" presStyleCnt="22" custScaleX="165463" custScaleY="415003" custLinFactNeighborX="9150" custLinFactNeighborY="68823">
        <dgm:presLayoutVars>
          <dgm:bulletEnabled val="1"/>
        </dgm:presLayoutVars>
      </dgm:prSet>
      <dgm:spPr/>
    </dgm:pt>
    <dgm:pt modelId="{2184D86D-499B-461A-A8F7-7127CBC8AFEC}" type="pres">
      <dgm:prSet presAssocID="{B7B7331B-9906-440F-9407-63D2668391DD}" presName="root" presStyleCnt="0"/>
      <dgm:spPr/>
    </dgm:pt>
    <dgm:pt modelId="{116BCDE4-1641-493D-B98C-3EC2A29756EB}" type="pres">
      <dgm:prSet presAssocID="{B7B7331B-9906-440F-9407-63D2668391DD}" presName="rootComposite" presStyleCnt="0"/>
      <dgm:spPr/>
    </dgm:pt>
    <dgm:pt modelId="{D7D637DD-7B70-4FC5-B8B3-8DBCDE882B6C}" type="pres">
      <dgm:prSet presAssocID="{B7B7331B-9906-440F-9407-63D2668391DD}" presName="rootText" presStyleLbl="node1" presStyleIdx="2" presStyleCnt="11" custScaleX="130529" custScaleY="256002" custLinFactNeighborX="9590" custLinFactNeighborY="-48834"/>
      <dgm:spPr/>
    </dgm:pt>
    <dgm:pt modelId="{38E77086-7D36-4BBF-AA67-7BD8A856EF77}" type="pres">
      <dgm:prSet presAssocID="{B7B7331B-9906-440F-9407-63D2668391DD}" presName="rootConnector" presStyleLbl="node1" presStyleIdx="2" presStyleCnt="11"/>
      <dgm:spPr/>
    </dgm:pt>
    <dgm:pt modelId="{0260047E-CFF9-4817-9A1C-AD3DD74B97B2}" type="pres">
      <dgm:prSet presAssocID="{B7B7331B-9906-440F-9407-63D2668391DD}" presName="childShape" presStyleCnt="0"/>
      <dgm:spPr/>
    </dgm:pt>
    <dgm:pt modelId="{55E4B3AB-25B1-41F5-A454-4FDFC9AA4FE9}" type="pres">
      <dgm:prSet presAssocID="{1504C1E1-4FE9-4C63-862B-FC301386BEE0}" presName="Name13" presStyleLbl="parChTrans1D2" presStyleIdx="5" presStyleCnt="22"/>
      <dgm:spPr/>
    </dgm:pt>
    <dgm:pt modelId="{D6D486DF-A1DB-49CE-B84F-43F821098053}" type="pres">
      <dgm:prSet presAssocID="{25A59DCF-03E9-40DA-B55D-D4D0D4EB7F51}" presName="childText" presStyleLbl="bgAcc1" presStyleIdx="5" presStyleCnt="22" custScaleX="138584" custScaleY="549554" custLinFactNeighborX="10481">
        <dgm:presLayoutVars>
          <dgm:bulletEnabled val="1"/>
        </dgm:presLayoutVars>
      </dgm:prSet>
      <dgm:spPr/>
    </dgm:pt>
    <dgm:pt modelId="{6FD3FF77-D542-459B-93AB-E30F6F989C7E}" type="pres">
      <dgm:prSet presAssocID="{68A6293B-D3A9-4826-87E6-D8433EC85A52}" presName="Name13" presStyleLbl="parChTrans1D2" presStyleIdx="6" presStyleCnt="22"/>
      <dgm:spPr/>
    </dgm:pt>
    <dgm:pt modelId="{08DE6749-1CD4-4945-AB4F-4C635784FF96}" type="pres">
      <dgm:prSet presAssocID="{E5C3484C-C445-4222-842B-1D6D3165F836}" presName="childText" presStyleLbl="bgAcc1" presStyleIdx="6" presStyleCnt="22" custScaleX="158890" custScaleY="330673" custLinFactNeighborX="5731" custLinFactNeighborY="22138">
        <dgm:presLayoutVars>
          <dgm:bulletEnabled val="1"/>
        </dgm:presLayoutVars>
      </dgm:prSet>
      <dgm:spPr/>
    </dgm:pt>
    <dgm:pt modelId="{97386C01-FFB6-4E19-A845-FB692393C19F}" type="pres">
      <dgm:prSet presAssocID="{125365DE-EA70-45B5-A302-40A618DE9C5D}" presName="root" presStyleCnt="0"/>
      <dgm:spPr/>
    </dgm:pt>
    <dgm:pt modelId="{7D560667-C5E4-45DF-848D-CE69FF7B3661}" type="pres">
      <dgm:prSet presAssocID="{125365DE-EA70-45B5-A302-40A618DE9C5D}" presName="rootComposite" presStyleCnt="0"/>
      <dgm:spPr/>
    </dgm:pt>
    <dgm:pt modelId="{06CA9FFD-1340-4296-937A-41D2D06D9030}" type="pres">
      <dgm:prSet presAssocID="{125365DE-EA70-45B5-A302-40A618DE9C5D}" presName="rootText" presStyleLbl="node1" presStyleIdx="3" presStyleCnt="11" custScaleY="277914" custLinFactNeighborX="13213" custLinFactNeighborY="-43385"/>
      <dgm:spPr/>
    </dgm:pt>
    <dgm:pt modelId="{EDE40C08-0F56-4F0C-8359-73C7342032B3}" type="pres">
      <dgm:prSet presAssocID="{125365DE-EA70-45B5-A302-40A618DE9C5D}" presName="rootConnector" presStyleLbl="node1" presStyleIdx="3" presStyleCnt="11"/>
      <dgm:spPr/>
    </dgm:pt>
    <dgm:pt modelId="{529BADF3-52E8-467B-B58C-0DBD55001416}" type="pres">
      <dgm:prSet presAssocID="{125365DE-EA70-45B5-A302-40A618DE9C5D}" presName="childShape" presStyleCnt="0"/>
      <dgm:spPr/>
    </dgm:pt>
    <dgm:pt modelId="{86625DAC-C83F-4F0A-BFE3-20FCC7647AA6}" type="pres">
      <dgm:prSet presAssocID="{646DC87B-753C-438E-B3BF-3D844275D4E6}" presName="Name13" presStyleLbl="parChTrans1D2" presStyleIdx="7" presStyleCnt="22"/>
      <dgm:spPr/>
    </dgm:pt>
    <dgm:pt modelId="{920B4141-189F-4BDB-ACAA-273AD4B798BE}" type="pres">
      <dgm:prSet presAssocID="{C8DF9371-F4B5-4C3E-AC5E-5D3940E2716A}" presName="childText" presStyleLbl="bgAcc1" presStyleIdx="7" presStyleCnt="22" custScaleX="131306" custScaleY="341628" custLinFactY="177525" custLinFactNeighborX="23549" custLinFactNeighborY="200000">
        <dgm:presLayoutVars>
          <dgm:bulletEnabled val="1"/>
        </dgm:presLayoutVars>
      </dgm:prSet>
      <dgm:spPr/>
    </dgm:pt>
    <dgm:pt modelId="{D760E502-3ABC-4AD2-9F05-2F895DC0EC5F}" type="pres">
      <dgm:prSet presAssocID="{2725AAB9-02F9-4647-9EB3-23C0FB19D11D}" presName="Name13" presStyleLbl="parChTrans1D2" presStyleIdx="8" presStyleCnt="22"/>
      <dgm:spPr/>
    </dgm:pt>
    <dgm:pt modelId="{CCADAF70-8BE4-4A53-83E6-EC01AB1D81E5}" type="pres">
      <dgm:prSet presAssocID="{FCE95F4F-A42A-440A-BE66-03DF2368F720}" presName="childText" presStyleLbl="bgAcc1" presStyleIdx="8" presStyleCnt="22" custScaleX="135042" custScaleY="345950" custLinFactY="-147500" custLinFactNeighborX="31655" custLinFactNeighborY="-200000">
        <dgm:presLayoutVars>
          <dgm:bulletEnabled val="1"/>
        </dgm:presLayoutVars>
      </dgm:prSet>
      <dgm:spPr/>
    </dgm:pt>
    <dgm:pt modelId="{CC4C9AB3-A24E-41CE-B994-D1A16E9C357B}" type="pres">
      <dgm:prSet presAssocID="{00E78066-F00E-4626-9034-D9282768B546}" presName="Name13" presStyleLbl="parChTrans1D2" presStyleIdx="9" presStyleCnt="22"/>
      <dgm:spPr/>
    </dgm:pt>
    <dgm:pt modelId="{B75D0B17-6283-40FB-A52C-221675FAD2AE}" type="pres">
      <dgm:prSet presAssocID="{174A212B-BE49-4FA0-9F8A-D1A0A06CB733}" presName="childText" presStyleLbl="bgAcc1" presStyleIdx="9" presStyleCnt="22" custScaleX="182839" custLinFactNeighborX="14383" custLinFactNeighborY="12239">
        <dgm:presLayoutVars>
          <dgm:bulletEnabled val="1"/>
        </dgm:presLayoutVars>
      </dgm:prSet>
      <dgm:spPr/>
    </dgm:pt>
    <dgm:pt modelId="{8130F047-E974-4BD0-BB0F-B94D3F993A67}" type="pres">
      <dgm:prSet presAssocID="{1717BFCC-E55F-4B05-A649-846EC52B1916}" presName="Name13" presStyleLbl="parChTrans1D2" presStyleIdx="10" presStyleCnt="22"/>
      <dgm:spPr/>
    </dgm:pt>
    <dgm:pt modelId="{859E381F-06E9-4560-960C-B65A307DB3FC}" type="pres">
      <dgm:prSet presAssocID="{2A2C77FA-BB2C-482A-A2C6-937378CD1F1C}" presName="childText" presStyleLbl="bgAcc1" presStyleIdx="10" presStyleCnt="22" custScaleX="174829" custScaleY="294949" custLinFactNeighborX="14740" custLinFactNeighborY="10843">
        <dgm:presLayoutVars>
          <dgm:bulletEnabled val="1"/>
        </dgm:presLayoutVars>
      </dgm:prSet>
      <dgm:spPr/>
    </dgm:pt>
    <dgm:pt modelId="{8EDEC561-0511-49EE-9102-81100A2E7347}" type="pres">
      <dgm:prSet presAssocID="{10432FF3-9BEB-4415-901F-44168F28B78D}" presName="root" presStyleCnt="0"/>
      <dgm:spPr/>
    </dgm:pt>
    <dgm:pt modelId="{9840FE97-0C0D-4314-A2A8-11198D5FE4FE}" type="pres">
      <dgm:prSet presAssocID="{10432FF3-9BEB-4415-901F-44168F28B78D}" presName="rootComposite" presStyleCnt="0"/>
      <dgm:spPr/>
    </dgm:pt>
    <dgm:pt modelId="{3FFB105E-4BC7-4CF3-8800-42ABF54911BC}" type="pres">
      <dgm:prSet presAssocID="{10432FF3-9BEB-4415-901F-44168F28B78D}" presName="rootText" presStyleLbl="node1" presStyleIdx="4" presStyleCnt="11" custScaleX="140920" custScaleY="353249" custLinFactNeighborX="4168" custLinFactNeighborY="-42926"/>
      <dgm:spPr/>
    </dgm:pt>
    <dgm:pt modelId="{372DF60E-BE4A-4192-8775-19CDEA172099}" type="pres">
      <dgm:prSet presAssocID="{10432FF3-9BEB-4415-901F-44168F28B78D}" presName="rootConnector" presStyleLbl="node1" presStyleIdx="4" presStyleCnt="11"/>
      <dgm:spPr/>
    </dgm:pt>
    <dgm:pt modelId="{6B8CCC85-E8C3-42C0-8DFA-1BA3BFC9AFE4}" type="pres">
      <dgm:prSet presAssocID="{10432FF3-9BEB-4415-901F-44168F28B78D}" presName="childShape" presStyleCnt="0"/>
      <dgm:spPr/>
    </dgm:pt>
    <dgm:pt modelId="{EEF507FC-6304-494D-ACFF-7A283CAFCC14}" type="pres">
      <dgm:prSet presAssocID="{C4F9CF5A-239E-41FB-8277-D2C16C96BFF1}" presName="Name13" presStyleLbl="parChTrans1D2" presStyleIdx="11" presStyleCnt="22"/>
      <dgm:spPr/>
    </dgm:pt>
    <dgm:pt modelId="{4A70A858-4DEC-4236-96F6-B9D4C7A11CCC}" type="pres">
      <dgm:prSet presAssocID="{58C1FE4D-5CF7-4435-8A55-79D9C510519D}" presName="childText" presStyleLbl="bgAcc1" presStyleIdx="11" presStyleCnt="22" custScaleX="179393" custScaleY="955247">
        <dgm:presLayoutVars>
          <dgm:bulletEnabled val="1"/>
        </dgm:presLayoutVars>
      </dgm:prSet>
      <dgm:spPr/>
    </dgm:pt>
    <dgm:pt modelId="{9F30C353-F48D-4084-8B29-D8CC07352D89}" type="pres">
      <dgm:prSet presAssocID="{2BC9EDFD-2E6F-4069-9D8A-FAC4D154161D}" presName="root" presStyleCnt="0"/>
      <dgm:spPr/>
    </dgm:pt>
    <dgm:pt modelId="{8A47F80A-3C31-4850-BF85-D55F529371C4}" type="pres">
      <dgm:prSet presAssocID="{2BC9EDFD-2E6F-4069-9D8A-FAC4D154161D}" presName="rootComposite" presStyleCnt="0"/>
      <dgm:spPr/>
    </dgm:pt>
    <dgm:pt modelId="{B8C311E5-DC44-403D-9289-CF9F5542EA82}" type="pres">
      <dgm:prSet presAssocID="{2BC9EDFD-2E6F-4069-9D8A-FAC4D154161D}" presName="rootText" presStyleLbl="node1" presStyleIdx="5" presStyleCnt="11" custScaleX="130843" custScaleY="404614" custLinFactX="62945" custLinFactNeighborX="100000" custLinFactNeighborY="-43353"/>
      <dgm:spPr/>
    </dgm:pt>
    <dgm:pt modelId="{4E60AAD2-9A54-4423-A21F-0A7A6D18E713}" type="pres">
      <dgm:prSet presAssocID="{2BC9EDFD-2E6F-4069-9D8A-FAC4D154161D}" presName="rootConnector" presStyleLbl="node1" presStyleIdx="5" presStyleCnt="11"/>
      <dgm:spPr/>
    </dgm:pt>
    <dgm:pt modelId="{614570F0-856B-415A-937E-55A19BED9292}" type="pres">
      <dgm:prSet presAssocID="{2BC9EDFD-2E6F-4069-9D8A-FAC4D154161D}" presName="childShape" presStyleCnt="0"/>
      <dgm:spPr/>
    </dgm:pt>
    <dgm:pt modelId="{306E80CE-89AC-480B-AD23-9086DC5034C9}" type="pres">
      <dgm:prSet presAssocID="{01799749-82E8-4629-8DD6-1C1FADB87221}" presName="Name13" presStyleLbl="parChTrans1D2" presStyleIdx="12" presStyleCnt="22"/>
      <dgm:spPr/>
    </dgm:pt>
    <dgm:pt modelId="{A3FC381A-346D-4063-8DBC-9D4501538A5B}" type="pres">
      <dgm:prSet presAssocID="{1942C05C-80B6-4B2B-93AA-6B4EC14646A1}" presName="childText" presStyleLbl="bgAcc1" presStyleIdx="12" presStyleCnt="22" custAng="10800000" custFlipVert="1" custScaleX="154383" custScaleY="698533" custLinFactX="100000" custLinFactY="58157" custLinFactNeighborX="100715" custLinFactNeighborY="100000">
        <dgm:presLayoutVars>
          <dgm:bulletEnabled val="1"/>
        </dgm:presLayoutVars>
      </dgm:prSet>
      <dgm:spPr/>
    </dgm:pt>
    <dgm:pt modelId="{E8F10D29-B855-4C91-A828-4B2D960A2DB9}" type="pres">
      <dgm:prSet presAssocID="{E255C426-CB22-4979-8B5B-AB7A5E44CF9A}" presName="root" presStyleCnt="0"/>
      <dgm:spPr/>
    </dgm:pt>
    <dgm:pt modelId="{666DC69A-0FC3-4021-8A81-C74CB2EDB139}" type="pres">
      <dgm:prSet presAssocID="{E255C426-CB22-4979-8B5B-AB7A5E44CF9A}" presName="rootComposite" presStyleCnt="0"/>
      <dgm:spPr/>
    </dgm:pt>
    <dgm:pt modelId="{3B889304-16BB-4024-B117-5A5883861FF6}" type="pres">
      <dgm:prSet presAssocID="{E255C426-CB22-4979-8B5B-AB7A5E44CF9A}" presName="rootText" presStyleLbl="node1" presStyleIdx="6" presStyleCnt="11" custScaleY="270864" custLinFactX="-38094" custLinFactNeighborX="-100000" custLinFactNeighborY="-41821"/>
      <dgm:spPr/>
    </dgm:pt>
    <dgm:pt modelId="{0E5A01BC-F455-4AE4-9D5B-7BFB9AFD4285}" type="pres">
      <dgm:prSet presAssocID="{E255C426-CB22-4979-8B5B-AB7A5E44CF9A}" presName="rootConnector" presStyleLbl="node1" presStyleIdx="6" presStyleCnt="11"/>
      <dgm:spPr/>
    </dgm:pt>
    <dgm:pt modelId="{AEA24375-D3B1-4C04-8615-42082F70AF87}" type="pres">
      <dgm:prSet presAssocID="{E255C426-CB22-4979-8B5B-AB7A5E44CF9A}" presName="childShape" presStyleCnt="0"/>
      <dgm:spPr/>
    </dgm:pt>
    <dgm:pt modelId="{F1F803D9-EDBB-4FFD-A42B-365048077E10}" type="pres">
      <dgm:prSet presAssocID="{909DA3B9-1131-484F-BD44-C05911F75798}" presName="Name13" presStyleLbl="parChTrans1D2" presStyleIdx="13" presStyleCnt="22"/>
      <dgm:spPr/>
    </dgm:pt>
    <dgm:pt modelId="{2A594ACC-414A-4B8A-AD1D-7B5BD58FC147}" type="pres">
      <dgm:prSet presAssocID="{4E16797D-B3F4-4C05-A4F6-20BE54BAF909}" presName="childText" presStyleLbl="bgAcc1" presStyleIdx="13" presStyleCnt="22" custScaleX="141882" custScaleY="320322" custLinFactX="-68848" custLinFactY="60140" custLinFactNeighborX="-100000" custLinFactNeighborY="100000">
        <dgm:presLayoutVars>
          <dgm:bulletEnabled val="1"/>
        </dgm:presLayoutVars>
      </dgm:prSet>
      <dgm:spPr/>
    </dgm:pt>
    <dgm:pt modelId="{DB8634D8-2689-4075-B80A-1EC89D532B65}" type="pres">
      <dgm:prSet presAssocID="{281CD378-F619-4F6E-BD77-4E64BF38F3AD}" presName="Name13" presStyleLbl="parChTrans1D2" presStyleIdx="14" presStyleCnt="22"/>
      <dgm:spPr/>
    </dgm:pt>
    <dgm:pt modelId="{2433308F-54E8-4E86-A6CC-83965BBED279}" type="pres">
      <dgm:prSet presAssocID="{63F77796-B984-42AC-AC44-49E688BDE95B}" presName="childText" presStyleLbl="bgAcc1" presStyleIdx="14" presStyleCnt="22" custScaleX="165610" custScaleY="459509" custLinFactX="-73447" custLinFactY="100000" custLinFactNeighborX="-100000" custLinFactNeighborY="158077">
        <dgm:presLayoutVars>
          <dgm:bulletEnabled val="1"/>
        </dgm:presLayoutVars>
      </dgm:prSet>
      <dgm:spPr/>
    </dgm:pt>
    <dgm:pt modelId="{E22CC450-7992-43E1-A554-6F3D2B2D74C8}" type="pres">
      <dgm:prSet presAssocID="{7FEEC973-B3CA-4509-9FD1-10353EA2F06B}" presName="root" presStyleCnt="0"/>
      <dgm:spPr/>
    </dgm:pt>
    <dgm:pt modelId="{E1C1EC1E-0A0E-4486-89E6-F00548087BD9}" type="pres">
      <dgm:prSet presAssocID="{7FEEC973-B3CA-4509-9FD1-10353EA2F06B}" presName="rootComposite" presStyleCnt="0"/>
      <dgm:spPr/>
    </dgm:pt>
    <dgm:pt modelId="{DA172D22-03D5-4F22-8C69-9A27F63263B5}" type="pres">
      <dgm:prSet presAssocID="{7FEEC973-B3CA-4509-9FD1-10353EA2F06B}" presName="rootText" presStyleLbl="node1" presStyleIdx="7" presStyleCnt="11" custScaleX="122323" custScaleY="344141" custLinFactNeighborX="4218" custLinFactNeighborY="-45592"/>
      <dgm:spPr/>
    </dgm:pt>
    <dgm:pt modelId="{4654CFD5-3438-43BB-AB59-CFDF270E3A2D}" type="pres">
      <dgm:prSet presAssocID="{7FEEC973-B3CA-4509-9FD1-10353EA2F06B}" presName="rootConnector" presStyleLbl="node1" presStyleIdx="7" presStyleCnt="11"/>
      <dgm:spPr/>
    </dgm:pt>
    <dgm:pt modelId="{A7DC247C-3AFD-4C6B-9AE1-E094B2E54EC1}" type="pres">
      <dgm:prSet presAssocID="{7FEEC973-B3CA-4509-9FD1-10353EA2F06B}" presName="childShape" presStyleCnt="0"/>
      <dgm:spPr/>
    </dgm:pt>
    <dgm:pt modelId="{B3B6894A-AEDD-4220-9FA2-2F38ADB2EB36}" type="pres">
      <dgm:prSet presAssocID="{4629C512-69EF-45BB-B1C6-BFEC272D820E}" presName="Name13" presStyleLbl="parChTrans1D2" presStyleIdx="15" presStyleCnt="22"/>
      <dgm:spPr/>
    </dgm:pt>
    <dgm:pt modelId="{D403566E-8204-45A0-B577-5173C9C60592}" type="pres">
      <dgm:prSet presAssocID="{691A3084-1048-4060-8172-ECF337BB74D2}" presName="childText" presStyleLbl="bgAcc1" presStyleIdx="15" presStyleCnt="22" custScaleX="135762" custScaleY="577479" custLinFactY="100000" custLinFactNeighborX="3954" custLinFactNeighborY="126001">
        <dgm:presLayoutVars>
          <dgm:bulletEnabled val="1"/>
        </dgm:presLayoutVars>
      </dgm:prSet>
      <dgm:spPr/>
    </dgm:pt>
    <dgm:pt modelId="{61603BB8-18D0-42D5-BE3F-4D1EFF961496}" type="pres">
      <dgm:prSet presAssocID="{D15E3513-13C5-46F5-80B2-FE9E7CD4C581}" presName="root" presStyleCnt="0"/>
      <dgm:spPr/>
    </dgm:pt>
    <dgm:pt modelId="{82981A53-E5D1-448D-A2E3-0FD505C1FD89}" type="pres">
      <dgm:prSet presAssocID="{D15E3513-13C5-46F5-80B2-FE9E7CD4C581}" presName="rootComposite" presStyleCnt="0"/>
      <dgm:spPr/>
    </dgm:pt>
    <dgm:pt modelId="{88AC37B7-C21F-4B3D-B43E-951A556D928E}" type="pres">
      <dgm:prSet presAssocID="{D15E3513-13C5-46F5-80B2-FE9E7CD4C581}" presName="rootText" presStyleLbl="node1" presStyleIdx="8" presStyleCnt="11" custLinFactNeighborX="-1054" custLinFactNeighborY="-45630"/>
      <dgm:spPr/>
    </dgm:pt>
    <dgm:pt modelId="{7B5B407C-867C-4FE3-8C04-51B703C770F7}" type="pres">
      <dgm:prSet presAssocID="{D15E3513-13C5-46F5-80B2-FE9E7CD4C581}" presName="rootConnector" presStyleLbl="node1" presStyleIdx="8" presStyleCnt="11"/>
      <dgm:spPr/>
    </dgm:pt>
    <dgm:pt modelId="{2213EF74-B68E-4DAC-B635-D4845FDFFAB1}" type="pres">
      <dgm:prSet presAssocID="{D15E3513-13C5-46F5-80B2-FE9E7CD4C581}" presName="childShape" presStyleCnt="0"/>
      <dgm:spPr/>
    </dgm:pt>
    <dgm:pt modelId="{41FFAA47-BAE9-4BBF-BDA4-EEC675FB9FEF}" type="pres">
      <dgm:prSet presAssocID="{B933CF20-607D-4F12-B41B-0CC25BB15654}" presName="Name13" presStyleLbl="parChTrans1D2" presStyleIdx="16" presStyleCnt="22"/>
      <dgm:spPr/>
    </dgm:pt>
    <dgm:pt modelId="{CB1D6695-E429-4384-B67D-B4D2A137C86D}" type="pres">
      <dgm:prSet presAssocID="{ACB624CC-B970-4C29-A6F9-8501ED4ED734}" presName="childText" presStyleLbl="bgAcc1" presStyleIdx="16" presStyleCnt="22" custScaleX="154827" custScaleY="642417">
        <dgm:presLayoutVars>
          <dgm:bulletEnabled val="1"/>
        </dgm:presLayoutVars>
      </dgm:prSet>
      <dgm:spPr/>
    </dgm:pt>
    <dgm:pt modelId="{E763D4FA-3836-4AA8-8D08-781B976DC86F}" type="pres">
      <dgm:prSet presAssocID="{3AD5C6CB-01C8-4C5F-BD07-02E27F100959}" presName="root" presStyleCnt="0"/>
      <dgm:spPr/>
    </dgm:pt>
    <dgm:pt modelId="{218C2C34-0B2E-43DE-A56C-9BCD310F423E}" type="pres">
      <dgm:prSet presAssocID="{3AD5C6CB-01C8-4C5F-BD07-02E27F100959}" presName="rootComposite" presStyleCnt="0"/>
      <dgm:spPr/>
    </dgm:pt>
    <dgm:pt modelId="{262A140C-EAAF-42C4-8551-A481CFC480A9}" type="pres">
      <dgm:prSet presAssocID="{3AD5C6CB-01C8-4C5F-BD07-02E27F100959}" presName="rootText" presStyleLbl="node1" presStyleIdx="9" presStyleCnt="11" custScaleX="134681" custScaleY="355586" custLinFactNeighborY="-41420"/>
      <dgm:spPr/>
    </dgm:pt>
    <dgm:pt modelId="{AF06F1B9-24D6-4A58-B709-19DD2E7D4A9A}" type="pres">
      <dgm:prSet presAssocID="{3AD5C6CB-01C8-4C5F-BD07-02E27F100959}" presName="rootConnector" presStyleLbl="node1" presStyleIdx="9" presStyleCnt="11"/>
      <dgm:spPr/>
    </dgm:pt>
    <dgm:pt modelId="{CC2D0D09-5AC6-4CE0-B28D-0A57948CC2E8}" type="pres">
      <dgm:prSet presAssocID="{3AD5C6CB-01C8-4C5F-BD07-02E27F100959}" presName="childShape" presStyleCnt="0"/>
      <dgm:spPr/>
    </dgm:pt>
    <dgm:pt modelId="{32AFF3B3-B8DF-4BA1-942B-F9C5AE50E7F8}" type="pres">
      <dgm:prSet presAssocID="{F11959FE-9DF9-42A7-808F-DA52BB690A1F}" presName="Name13" presStyleLbl="parChTrans1D2" presStyleIdx="17" presStyleCnt="22"/>
      <dgm:spPr/>
    </dgm:pt>
    <dgm:pt modelId="{0E84338E-DEFE-41F3-B660-DCBCCB5A2399}" type="pres">
      <dgm:prSet presAssocID="{45233625-2F7F-443F-AA21-5740E71D5808}" presName="childText" presStyleLbl="bgAcc1" presStyleIdx="17" presStyleCnt="22" custScaleX="159580" custScaleY="910548" custLinFactNeighborX="-7678" custLinFactNeighborY="64519">
        <dgm:presLayoutVars>
          <dgm:bulletEnabled val="1"/>
        </dgm:presLayoutVars>
      </dgm:prSet>
      <dgm:spPr/>
    </dgm:pt>
    <dgm:pt modelId="{6D33A29A-CD8C-4F9C-A133-5F5902B70707}" type="pres">
      <dgm:prSet presAssocID="{34FF2AAF-5F4C-4260-B3B4-CBA8C1AA0B66}" presName="root" presStyleCnt="0"/>
      <dgm:spPr/>
    </dgm:pt>
    <dgm:pt modelId="{B6B58A52-00B7-4EBC-812E-813A7831E1A5}" type="pres">
      <dgm:prSet presAssocID="{34FF2AAF-5F4C-4260-B3B4-CBA8C1AA0B66}" presName="rootComposite" presStyleCnt="0"/>
      <dgm:spPr/>
    </dgm:pt>
    <dgm:pt modelId="{533C997E-95C0-4BC2-80CC-7C1677398E18}" type="pres">
      <dgm:prSet presAssocID="{34FF2AAF-5F4C-4260-B3B4-CBA8C1AA0B66}" presName="rootText" presStyleLbl="node1" presStyleIdx="10" presStyleCnt="11" custScaleX="137844" custScaleY="150354" custLinFactNeighborX="-9477" custLinFactNeighborY="-43169"/>
      <dgm:spPr/>
    </dgm:pt>
    <dgm:pt modelId="{91612E20-1B34-4ABA-A4F2-821A5511B25D}" type="pres">
      <dgm:prSet presAssocID="{34FF2AAF-5F4C-4260-B3B4-CBA8C1AA0B66}" presName="rootConnector" presStyleLbl="node1" presStyleIdx="10" presStyleCnt="11"/>
      <dgm:spPr/>
    </dgm:pt>
    <dgm:pt modelId="{089D22DC-3292-4BC6-8CCF-A84638414CCD}" type="pres">
      <dgm:prSet presAssocID="{34FF2AAF-5F4C-4260-B3B4-CBA8C1AA0B66}" presName="childShape" presStyleCnt="0"/>
      <dgm:spPr/>
    </dgm:pt>
    <dgm:pt modelId="{F7F8B387-50D3-404B-AF3C-3CDE5B05A0E9}" type="pres">
      <dgm:prSet presAssocID="{C1EBC340-B8F1-4D67-A882-C7C24DAAB3B1}" presName="Name13" presStyleLbl="parChTrans1D2" presStyleIdx="18" presStyleCnt="22"/>
      <dgm:spPr/>
    </dgm:pt>
    <dgm:pt modelId="{DC3B1542-F7C3-41B7-AE94-6D750B8BABCD}" type="pres">
      <dgm:prSet presAssocID="{6BA905CD-EDB4-4BE5-AA5D-146B096E1324}" presName="childText" presStyleLbl="bgAcc1" presStyleIdx="18" presStyleCnt="22" custScaleX="161035" custScaleY="298892" custLinFactNeighborX="-19212" custLinFactNeighborY="3225">
        <dgm:presLayoutVars>
          <dgm:bulletEnabled val="1"/>
        </dgm:presLayoutVars>
      </dgm:prSet>
      <dgm:spPr/>
    </dgm:pt>
    <dgm:pt modelId="{E33517AE-82EE-4CD5-96CE-0E906F665829}" type="pres">
      <dgm:prSet presAssocID="{D6010C0D-EC4C-4ED6-BBA9-1A3E4D43035F}" presName="Name13" presStyleLbl="parChTrans1D2" presStyleIdx="19" presStyleCnt="22"/>
      <dgm:spPr/>
    </dgm:pt>
    <dgm:pt modelId="{A7B14CDC-FDA7-4F2B-A8E1-77005DD4F78A}" type="pres">
      <dgm:prSet presAssocID="{32F399D2-EF02-4328-ABCC-995B7422591E}" presName="childText" presStyleLbl="bgAcc1" presStyleIdx="19" presStyleCnt="22" custScaleX="155324" custLinFactNeighborX="-9230" custLinFactNeighborY="22587">
        <dgm:presLayoutVars>
          <dgm:bulletEnabled val="1"/>
        </dgm:presLayoutVars>
      </dgm:prSet>
      <dgm:spPr/>
    </dgm:pt>
    <dgm:pt modelId="{42EEBAC8-1EEF-4607-8C45-C2897616243A}" type="pres">
      <dgm:prSet presAssocID="{F45CC440-9EF0-441A-89B1-DEB161A255EF}" presName="Name13" presStyleLbl="parChTrans1D2" presStyleIdx="20" presStyleCnt="22"/>
      <dgm:spPr/>
    </dgm:pt>
    <dgm:pt modelId="{76AA2AF6-5C37-4EFD-9DAC-DC4B398AF242}" type="pres">
      <dgm:prSet presAssocID="{0CC95556-D431-4ED2-85CD-D9E380C77C87}" presName="childText" presStyleLbl="bgAcc1" presStyleIdx="20" presStyleCnt="22" custScaleX="163001" custScaleY="244362" custLinFactNeighborX="-7502" custLinFactNeighborY="8708">
        <dgm:presLayoutVars>
          <dgm:bulletEnabled val="1"/>
        </dgm:presLayoutVars>
      </dgm:prSet>
      <dgm:spPr/>
    </dgm:pt>
    <dgm:pt modelId="{6ADBE21F-869F-4274-A34B-8CC1AA56BEFD}" type="pres">
      <dgm:prSet presAssocID="{0247C2A4-3D10-4FF0-9DF0-53796AF370F0}" presName="Name13" presStyleLbl="parChTrans1D2" presStyleIdx="21" presStyleCnt="22"/>
      <dgm:spPr/>
    </dgm:pt>
    <dgm:pt modelId="{702B818D-46E3-4FC5-A47B-0B2B19C9BE20}" type="pres">
      <dgm:prSet presAssocID="{C35A8EA4-067D-4C2E-9893-4C41E23E41A0}" presName="childText" presStyleLbl="bgAcc1" presStyleIdx="21" presStyleCnt="22" custScaleX="166457" custScaleY="319595" custLinFactNeighborX="-9230" custLinFactNeighborY="4662">
        <dgm:presLayoutVars>
          <dgm:bulletEnabled val="1"/>
        </dgm:presLayoutVars>
      </dgm:prSet>
      <dgm:spPr/>
    </dgm:pt>
  </dgm:ptLst>
  <dgm:cxnLst>
    <dgm:cxn modelId="{EACA0A06-9835-4895-AFDC-3E7B359FBA20}" srcId="{D15E3513-13C5-46F5-80B2-FE9E7CD4C581}" destId="{ACB624CC-B970-4C29-A6F9-8501ED4ED734}" srcOrd="0" destOrd="0" parTransId="{B933CF20-607D-4F12-B41B-0CC25BB15654}" sibTransId="{2AC36871-1F15-4047-A840-D66BA9A1E9F5}"/>
    <dgm:cxn modelId="{1FA1EB06-FB36-45EC-AF05-C94150920103}" srcId="{F5E13EAA-C3BA-4A09-A453-FAE261E96AD4}" destId="{06170202-7A7E-445F-BD08-728AA7E215E4}" srcOrd="0" destOrd="0" parTransId="{F9247847-43FF-437B-B8FD-00E37D928F27}" sibTransId="{12324163-ABCB-408A-84AD-F76534E2D9B9}"/>
    <dgm:cxn modelId="{F87A4809-EAAD-4C32-AE72-76BF22E3D425}" type="presOf" srcId="{D15E3513-13C5-46F5-80B2-FE9E7CD4C581}" destId="{88AC37B7-C21F-4B3D-B43E-951A556D928E}" srcOrd="0" destOrd="0" presId="urn:microsoft.com/office/officeart/2005/8/layout/hierarchy3"/>
    <dgm:cxn modelId="{DAAE1B0C-1095-4BEF-A800-81BC0EDC2FB6}" srcId="{34FF2AAF-5F4C-4260-B3B4-CBA8C1AA0B66}" destId="{32F399D2-EF02-4328-ABCC-995B7422591E}" srcOrd="1" destOrd="0" parTransId="{D6010C0D-EC4C-4ED6-BBA9-1A3E4D43035F}" sibTransId="{E3DE5CBC-2173-4256-95E0-A5A985751F2C}"/>
    <dgm:cxn modelId="{F69B0A0D-A2CB-4E0D-A87E-CFEA4E465D8B}" type="presOf" srcId="{C4F9CF5A-239E-41FB-8277-D2C16C96BFF1}" destId="{EEF507FC-6304-494D-ACFF-7A283CAFCC14}" srcOrd="0" destOrd="0" presId="urn:microsoft.com/office/officeart/2005/8/layout/hierarchy3"/>
    <dgm:cxn modelId="{CC78F110-6913-4588-A1A2-80FF0C06F367}" type="presOf" srcId="{58C1FE4D-5CF7-4435-8A55-79D9C510519D}" destId="{4A70A858-4DEC-4236-96F6-B9D4C7A11CCC}" srcOrd="0" destOrd="0" presId="urn:microsoft.com/office/officeart/2005/8/layout/hierarchy3"/>
    <dgm:cxn modelId="{EC26F212-02D0-4F28-AE20-40A0B13D34B4}" srcId="{125365DE-EA70-45B5-A302-40A618DE9C5D}" destId="{C8DF9371-F4B5-4C3E-AC5E-5D3940E2716A}" srcOrd="0" destOrd="0" parTransId="{646DC87B-753C-438E-B3BF-3D844275D4E6}" sibTransId="{9458D597-E0C9-4683-A302-98CE5610D1C1}"/>
    <dgm:cxn modelId="{9BBE2013-BA8A-478D-AC2B-92D7CCA5C8ED}" type="presOf" srcId="{E5C3484C-C445-4222-842B-1D6D3165F836}" destId="{08DE6749-1CD4-4945-AB4F-4C635784FF96}" srcOrd="0" destOrd="0" presId="urn:microsoft.com/office/officeart/2005/8/layout/hierarchy3"/>
    <dgm:cxn modelId="{A89A8C17-DEA3-4CC8-8298-67EC83E6579D}" srcId="{D00B80E1-D577-454B-ADBF-60C232FEDFA0}" destId="{D51F71EB-CA53-43A3-9997-4AD3F0F32AED}" srcOrd="0" destOrd="0" parTransId="{16DECBF6-CBAA-4CC7-A4E2-F9D82CE8DE0F}" sibTransId="{F9C48FA4-235F-4CAE-A7FD-223069858CAC}"/>
    <dgm:cxn modelId="{F09D0918-50CB-4E7D-B35D-2F79594A067C}" type="presOf" srcId="{909DA3B9-1131-484F-BD44-C05911F75798}" destId="{F1F803D9-EDBB-4FFD-A42B-365048077E10}" srcOrd="0" destOrd="0" presId="urn:microsoft.com/office/officeart/2005/8/layout/hierarchy3"/>
    <dgm:cxn modelId="{A96AD918-E5E9-4A3D-A0EF-5F04AFD4488D}" srcId="{E255C426-CB22-4979-8B5B-AB7A5E44CF9A}" destId="{63F77796-B984-42AC-AC44-49E688BDE95B}" srcOrd="1" destOrd="0" parTransId="{281CD378-F619-4F6E-BD77-4E64BF38F3AD}" sibTransId="{F7B42B52-62B9-40E9-99CD-DB29302CA7B2}"/>
    <dgm:cxn modelId="{303DF01E-668C-4C9E-8410-495BCC90473E}" srcId="{F5E13EAA-C3BA-4A09-A453-FAE261E96AD4}" destId="{63D10C60-09C9-435C-AE66-CFCDCBC1821B}" srcOrd="2" destOrd="0" parTransId="{CDFF56E4-A273-4D88-8150-2A32C8544E63}" sibTransId="{765FC2F8-01C8-442E-BF84-D227DA1495FF}"/>
    <dgm:cxn modelId="{DF304C20-B99E-48F9-9922-C3EAB5177740}" srcId="{D00B80E1-D577-454B-ADBF-60C232FEDFA0}" destId="{2BC9EDFD-2E6F-4069-9D8A-FAC4D154161D}" srcOrd="5" destOrd="0" parTransId="{D790688C-8C87-4ED2-A484-8201BC7322C2}" sibTransId="{4728A45A-3609-45CA-93C3-895C7B14E6FB}"/>
    <dgm:cxn modelId="{D825DC20-A358-4FA1-82EA-68A8E3578CD9}" type="presOf" srcId="{C1EBC340-B8F1-4D67-A882-C7C24DAAB3B1}" destId="{F7F8B387-50D3-404B-AF3C-3CDE5B05A0E9}" srcOrd="0" destOrd="0" presId="urn:microsoft.com/office/officeart/2005/8/layout/hierarchy3"/>
    <dgm:cxn modelId="{9BA03322-0335-403D-9CC8-19F54AABA74A}" type="presOf" srcId="{D00B80E1-D577-454B-ADBF-60C232FEDFA0}" destId="{655EF5D3-352D-48DE-B991-458C877A0499}" srcOrd="0" destOrd="0" presId="urn:microsoft.com/office/officeart/2005/8/layout/hierarchy3"/>
    <dgm:cxn modelId="{A15B7528-7D8C-4B56-B862-FAB78DAC69FD}" type="presOf" srcId="{10432FF3-9BEB-4415-901F-44168F28B78D}" destId="{3FFB105E-4BC7-4CF3-8800-42ABF54911BC}" srcOrd="0" destOrd="0" presId="urn:microsoft.com/office/officeart/2005/8/layout/hierarchy3"/>
    <dgm:cxn modelId="{A8B6482D-6ED8-47FF-9233-C421D2EA91BD}" srcId="{D00B80E1-D577-454B-ADBF-60C232FEDFA0}" destId="{E255C426-CB22-4979-8B5B-AB7A5E44CF9A}" srcOrd="6" destOrd="0" parTransId="{976B7998-8644-414B-A6C8-51F61F54CE21}" sibTransId="{6801D5B3-33F3-4DF7-A9F5-55F5AA9744DB}"/>
    <dgm:cxn modelId="{4EE8272F-5EE7-49F3-8C6C-C08C54C36228}" type="presOf" srcId="{B7B7331B-9906-440F-9407-63D2668391DD}" destId="{38E77086-7D36-4BBF-AA67-7BD8A856EF77}" srcOrd="1" destOrd="0" presId="urn:microsoft.com/office/officeart/2005/8/layout/hierarchy3"/>
    <dgm:cxn modelId="{A61A7C31-C409-494D-97DD-53979AE6615D}" type="presOf" srcId="{2BC9EDFD-2E6F-4069-9D8A-FAC4D154161D}" destId="{B8C311E5-DC44-403D-9289-CF9F5542EA82}" srcOrd="0" destOrd="0" presId="urn:microsoft.com/office/officeart/2005/8/layout/hierarchy3"/>
    <dgm:cxn modelId="{94B51E35-134E-4424-A9DC-7760B6175607}" srcId="{3AD5C6CB-01C8-4C5F-BD07-02E27F100959}" destId="{45233625-2F7F-443F-AA21-5740E71D5808}" srcOrd="0" destOrd="0" parTransId="{F11959FE-9DF9-42A7-808F-DA52BB690A1F}" sibTransId="{3396325C-2139-4A00-9BDE-8308CA29F2BF}"/>
    <dgm:cxn modelId="{069CEA3A-D311-4E84-BD27-FAC6E772C130}" type="presOf" srcId="{6BA905CD-EDB4-4BE5-AA5D-146B096E1324}" destId="{DC3B1542-F7C3-41B7-AE94-6D750B8BABCD}" srcOrd="0" destOrd="0" presId="urn:microsoft.com/office/officeart/2005/8/layout/hierarchy3"/>
    <dgm:cxn modelId="{0AC60F3C-9894-4D37-86FF-74698D6CC32D}" type="presOf" srcId="{F9247847-43FF-437B-B8FD-00E37D928F27}" destId="{D0E373F4-ADEE-4339-B3B0-B20CF09507C4}" srcOrd="0" destOrd="0" presId="urn:microsoft.com/office/officeart/2005/8/layout/hierarchy3"/>
    <dgm:cxn modelId="{64719340-0328-4DF0-A346-6067E85E45FF}" type="presOf" srcId="{F5E13EAA-C3BA-4A09-A453-FAE261E96AD4}" destId="{47029BBD-9B75-494D-B4DE-78AB193A4C28}" srcOrd="1" destOrd="0" presId="urn:microsoft.com/office/officeart/2005/8/layout/hierarchy3"/>
    <dgm:cxn modelId="{CDAE475C-A305-4382-AA4F-B83F4CE2B5A6}" srcId="{D00B80E1-D577-454B-ADBF-60C232FEDFA0}" destId="{10432FF3-9BEB-4415-901F-44168F28B78D}" srcOrd="4" destOrd="0" parTransId="{1F3F173F-76A2-4C34-B890-78E67CE95C02}" sibTransId="{A01DD35D-D4A0-48EA-AF3E-05EA53BA68E6}"/>
    <dgm:cxn modelId="{70340C5D-96F3-4261-9340-320D2029D124}" srcId="{D00B80E1-D577-454B-ADBF-60C232FEDFA0}" destId="{3AD5C6CB-01C8-4C5F-BD07-02E27F100959}" srcOrd="9" destOrd="0" parTransId="{42173615-979A-49FD-80A4-58EB6003BBB2}" sibTransId="{2835D0FA-12D0-4FAD-947E-6B5973EB7D5D}"/>
    <dgm:cxn modelId="{C181515D-4748-4A14-9495-4085CEFED991}" type="presOf" srcId="{D51F71EB-CA53-43A3-9997-4AD3F0F32AED}" destId="{5A3D10E3-A0AE-4667-A8E1-C0A6D9496602}" srcOrd="1" destOrd="0" presId="urn:microsoft.com/office/officeart/2005/8/layout/hierarchy3"/>
    <dgm:cxn modelId="{75B80041-3376-407B-B95B-59047FBD5F19}" type="presOf" srcId="{E255C426-CB22-4979-8B5B-AB7A5E44CF9A}" destId="{0E5A01BC-F455-4AE4-9D5B-7BFB9AFD4285}" srcOrd="1" destOrd="0" presId="urn:microsoft.com/office/officeart/2005/8/layout/hierarchy3"/>
    <dgm:cxn modelId="{D4EE0467-9CC7-4ADD-91EF-EEE0D23A9916}" type="presOf" srcId="{125365DE-EA70-45B5-A302-40A618DE9C5D}" destId="{06CA9FFD-1340-4296-937A-41D2D06D9030}" srcOrd="0" destOrd="0" presId="urn:microsoft.com/office/officeart/2005/8/layout/hierarchy3"/>
    <dgm:cxn modelId="{4FA83268-6B4A-474A-94DF-2DF74F28D097}" srcId="{34FF2AAF-5F4C-4260-B3B4-CBA8C1AA0B66}" destId="{6BA905CD-EDB4-4BE5-AA5D-146B096E1324}" srcOrd="0" destOrd="0" parTransId="{C1EBC340-B8F1-4D67-A882-C7C24DAAB3B1}" sibTransId="{F8B554CE-C5FA-4159-91D7-39A7207011AD}"/>
    <dgm:cxn modelId="{39055C68-B50B-4559-9369-96A6E13E9127}" srcId="{F5E13EAA-C3BA-4A09-A453-FAE261E96AD4}" destId="{2A5C00C8-234D-4B27-BB41-6320EFC6D704}" srcOrd="1" destOrd="0" parTransId="{7DCE6F08-C510-4181-9DBE-7A3103775A1C}" sibTransId="{A71686BE-D840-4243-BE17-7A41AA489E8D}"/>
    <dgm:cxn modelId="{7722D968-230B-4651-AC30-AA76511CB169}" type="presOf" srcId="{32F399D2-EF02-4328-ABCC-995B7422591E}" destId="{A7B14CDC-FDA7-4F2B-A8E1-77005DD4F78A}" srcOrd="0" destOrd="0" presId="urn:microsoft.com/office/officeart/2005/8/layout/hierarchy3"/>
    <dgm:cxn modelId="{3F10F668-0BD7-40AB-AF80-74D3ADC70E1E}" type="presOf" srcId="{7FEEC973-B3CA-4509-9FD1-10353EA2F06B}" destId="{DA172D22-03D5-4F22-8C69-9A27F63263B5}" srcOrd="0" destOrd="0" presId="urn:microsoft.com/office/officeart/2005/8/layout/hierarchy3"/>
    <dgm:cxn modelId="{B3656D49-7B10-4974-80C5-9A5AC1638FC6}" type="presOf" srcId="{34FF2AAF-5F4C-4260-B3B4-CBA8C1AA0B66}" destId="{91612E20-1B34-4ABA-A4F2-821A5511B25D}" srcOrd="1" destOrd="0" presId="urn:microsoft.com/office/officeart/2005/8/layout/hierarchy3"/>
    <dgm:cxn modelId="{4173644B-CB1B-4E75-882F-80623026E555}" type="presOf" srcId="{1942C05C-80B6-4B2B-93AA-6B4EC14646A1}" destId="{A3FC381A-346D-4063-8DBC-9D4501538A5B}" srcOrd="0" destOrd="0" presId="urn:microsoft.com/office/officeart/2005/8/layout/hierarchy3"/>
    <dgm:cxn modelId="{42011A4C-D348-4BAF-A530-89C3C17D1DF8}" srcId="{B7B7331B-9906-440F-9407-63D2668391DD}" destId="{25A59DCF-03E9-40DA-B55D-D4D0D4EB7F51}" srcOrd="0" destOrd="0" parTransId="{1504C1E1-4FE9-4C63-862B-FC301386BEE0}" sibTransId="{2FA53793-4D57-4836-9A68-CAFD2D17BE70}"/>
    <dgm:cxn modelId="{47BF606D-D9B7-4975-967E-F946307D3E2A}" type="presOf" srcId="{174A212B-BE49-4FA0-9F8A-D1A0A06CB733}" destId="{B75D0B17-6283-40FB-A52C-221675FAD2AE}" srcOrd="0" destOrd="0" presId="urn:microsoft.com/office/officeart/2005/8/layout/hierarchy3"/>
    <dgm:cxn modelId="{BD03534E-480A-4692-90B8-84C9AEE23740}" type="presOf" srcId="{34FF2AAF-5F4C-4260-B3B4-CBA8C1AA0B66}" destId="{533C997E-95C0-4BC2-80CC-7C1677398E18}" srcOrd="0" destOrd="0" presId="urn:microsoft.com/office/officeart/2005/8/layout/hierarchy3"/>
    <dgm:cxn modelId="{DBEDBA4F-4C02-4FBE-BD7E-240846C11821}" type="presOf" srcId="{63D10C60-09C9-435C-AE66-CFCDCBC1821B}" destId="{54E0F188-1FE7-4D1E-9537-50CA5E0EBFBE}" srcOrd="0" destOrd="0" presId="urn:microsoft.com/office/officeart/2005/8/layout/hierarchy3"/>
    <dgm:cxn modelId="{0E748C70-4225-4618-B58A-4FE8DDC75535}" type="presOf" srcId="{F5E13EAA-C3BA-4A09-A453-FAE261E96AD4}" destId="{B1CFC59E-FEFC-40A6-A501-5D4B3CE66287}" srcOrd="0" destOrd="0" presId="urn:microsoft.com/office/officeart/2005/8/layout/hierarchy3"/>
    <dgm:cxn modelId="{147C5271-2C73-44A1-8FEB-63731FC4FB97}" type="presOf" srcId="{2A5C00C8-234D-4B27-BB41-6320EFC6D704}" destId="{462757BB-2B66-49B2-845E-A8D8F1295CBF}" srcOrd="0" destOrd="0" presId="urn:microsoft.com/office/officeart/2005/8/layout/hierarchy3"/>
    <dgm:cxn modelId="{BE515A52-4D52-4A37-897B-669438478D9C}" type="presOf" srcId="{00E78066-F00E-4626-9034-D9282768B546}" destId="{CC4C9AB3-A24E-41CE-B994-D1A16E9C357B}" srcOrd="0" destOrd="0" presId="urn:microsoft.com/office/officeart/2005/8/layout/hierarchy3"/>
    <dgm:cxn modelId="{7E868273-DCA5-48CA-9DA8-70C5A466DE99}" type="presOf" srcId="{06170202-7A7E-445F-BD08-728AA7E215E4}" destId="{467C63D9-BEB9-47C8-A3A3-E7F68A5DB5FF}" srcOrd="0" destOrd="0" presId="urn:microsoft.com/office/officeart/2005/8/layout/hierarchy3"/>
    <dgm:cxn modelId="{1C876774-DD61-4A84-9F6E-1133E7BBECB9}" type="presOf" srcId="{691A3084-1048-4060-8172-ECF337BB74D2}" destId="{D403566E-8204-45A0-B577-5173C9C60592}" srcOrd="0" destOrd="0" presId="urn:microsoft.com/office/officeart/2005/8/layout/hierarchy3"/>
    <dgm:cxn modelId="{0BC07974-ACFA-48A3-864D-221AB88CAE3A}" type="presOf" srcId="{25A59DCF-03E9-40DA-B55D-D4D0D4EB7F51}" destId="{D6D486DF-A1DB-49CE-B84F-43F821098053}" srcOrd="0" destOrd="0" presId="urn:microsoft.com/office/officeart/2005/8/layout/hierarchy3"/>
    <dgm:cxn modelId="{836D4655-50A6-4568-98AA-F9D6C908EFA7}" type="presOf" srcId="{4629C512-69EF-45BB-B1C6-BFEC272D820E}" destId="{B3B6894A-AEDD-4220-9FA2-2F38ADB2EB36}" srcOrd="0" destOrd="0" presId="urn:microsoft.com/office/officeart/2005/8/layout/hierarchy3"/>
    <dgm:cxn modelId="{57C07C75-7E0D-42FE-BDD8-156676E586B4}" type="presOf" srcId="{0CC95556-D431-4ED2-85CD-D9E380C77C87}" destId="{76AA2AF6-5C37-4EFD-9DAC-DC4B398AF242}" srcOrd="0" destOrd="0" presId="urn:microsoft.com/office/officeart/2005/8/layout/hierarchy3"/>
    <dgm:cxn modelId="{CD1A8276-B6C4-4AEE-83FE-22338ACD3591}" type="presOf" srcId="{4E16797D-B3F4-4C05-A4F6-20BE54BAF909}" destId="{2A594ACC-414A-4B8A-AD1D-7B5BD58FC147}" srcOrd="0" destOrd="0" presId="urn:microsoft.com/office/officeart/2005/8/layout/hierarchy3"/>
    <dgm:cxn modelId="{388E1177-4354-4319-8462-5EACB3282B0D}" type="presOf" srcId="{10432FF3-9BEB-4415-901F-44168F28B78D}" destId="{372DF60E-BE4A-4192-8775-19CDEA172099}" srcOrd="1" destOrd="0" presId="urn:microsoft.com/office/officeart/2005/8/layout/hierarchy3"/>
    <dgm:cxn modelId="{8539DD77-1D7A-4E8E-9F6F-AFDF61F1876A}" type="presOf" srcId="{2A2C77FA-BB2C-482A-A2C6-937378CD1F1C}" destId="{859E381F-06E9-4560-960C-B65A307DB3FC}" srcOrd="0" destOrd="0" presId="urn:microsoft.com/office/officeart/2005/8/layout/hierarchy3"/>
    <dgm:cxn modelId="{7DCD0958-1EA0-4A96-BAC4-8ED505865259}" type="presOf" srcId="{D51F71EB-CA53-43A3-9997-4AD3F0F32AED}" destId="{B7E545FA-DCB4-44FB-A34B-7ABC3490BC87}" srcOrd="0" destOrd="0" presId="urn:microsoft.com/office/officeart/2005/8/layout/hierarchy3"/>
    <dgm:cxn modelId="{3BC1497A-8786-4B1D-8915-0C1E6887DBE7}" type="presOf" srcId="{646DC87B-753C-438E-B3BF-3D844275D4E6}" destId="{86625DAC-C83F-4F0A-BFE3-20FCC7647AA6}" srcOrd="0" destOrd="0" presId="urn:microsoft.com/office/officeart/2005/8/layout/hierarchy3"/>
    <dgm:cxn modelId="{53A8A67B-D9F3-4324-A4C7-AC948D949C98}" srcId="{D00B80E1-D577-454B-ADBF-60C232FEDFA0}" destId="{34FF2AAF-5F4C-4260-B3B4-CBA8C1AA0B66}" srcOrd="10" destOrd="0" parTransId="{7A52EA21-8926-45E1-A84D-5D92EE256576}" sibTransId="{9CA7DEA9-617D-4D88-8ADA-9BCBDD1BCCA6}"/>
    <dgm:cxn modelId="{F4C4EF7B-5EFF-4657-96FB-EE570702D5B3}" type="presOf" srcId="{281CD378-F619-4F6E-BD77-4E64BF38F3AD}" destId="{DB8634D8-2689-4075-B80A-1EC89D532B65}" srcOrd="0" destOrd="0" presId="urn:microsoft.com/office/officeart/2005/8/layout/hierarchy3"/>
    <dgm:cxn modelId="{3235C37C-E8AA-4A4D-BC45-C330A2698189}" type="presOf" srcId="{ACB624CC-B970-4C29-A6F9-8501ED4ED734}" destId="{CB1D6695-E429-4384-B67D-B4D2A137C86D}" srcOrd="0" destOrd="0" presId="urn:microsoft.com/office/officeart/2005/8/layout/hierarchy3"/>
    <dgm:cxn modelId="{F8259F7F-6B07-4239-AB50-440C5EA7748B}" srcId="{34FF2AAF-5F4C-4260-B3B4-CBA8C1AA0B66}" destId="{0CC95556-D431-4ED2-85CD-D9E380C77C87}" srcOrd="2" destOrd="0" parTransId="{F45CC440-9EF0-441A-89B1-DEB161A255EF}" sibTransId="{487B2EDA-EBFB-4A86-8B21-EC176303116E}"/>
    <dgm:cxn modelId="{DB9C7680-7DD5-402F-ABCE-F87539C97265}" srcId="{125365DE-EA70-45B5-A302-40A618DE9C5D}" destId="{2A2C77FA-BB2C-482A-A2C6-937378CD1F1C}" srcOrd="3" destOrd="0" parTransId="{1717BFCC-E55F-4B05-A649-846EC52B1916}" sibTransId="{71549CE7-74D8-457A-AB8D-DFF050A032DC}"/>
    <dgm:cxn modelId="{E7603883-8598-4C64-9774-CF10FD9E8510}" srcId="{10432FF3-9BEB-4415-901F-44168F28B78D}" destId="{58C1FE4D-5CF7-4435-8A55-79D9C510519D}" srcOrd="0" destOrd="0" parTransId="{C4F9CF5A-239E-41FB-8277-D2C16C96BFF1}" sibTransId="{28B4A464-B022-46DE-9924-06FBD3A7FE80}"/>
    <dgm:cxn modelId="{066BC684-2C7F-4F1B-91E5-30DF7A5794D4}" type="presOf" srcId="{C35A8EA4-067D-4C2E-9893-4C41E23E41A0}" destId="{702B818D-46E3-4FC5-A47B-0B2B19C9BE20}" srcOrd="0" destOrd="0" presId="urn:microsoft.com/office/officeart/2005/8/layout/hierarchy3"/>
    <dgm:cxn modelId="{90989E8A-021B-4529-8243-A69EB6549B89}" type="presOf" srcId="{D15E3513-13C5-46F5-80B2-FE9E7CD4C581}" destId="{7B5B407C-867C-4FE3-8C04-51B703C770F7}" srcOrd="1" destOrd="0" presId="urn:microsoft.com/office/officeart/2005/8/layout/hierarchy3"/>
    <dgm:cxn modelId="{6269198D-A90A-49D7-9DB0-7118E65F84E2}" type="presOf" srcId="{0247C2A4-3D10-4FF0-9DF0-53796AF370F0}" destId="{6ADBE21F-869F-4274-A34B-8CC1AA56BEFD}" srcOrd="0" destOrd="0" presId="urn:microsoft.com/office/officeart/2005/8/layout/hierarchy3"/>
    <dgm:cxn modelId="{6F17BE93-F2F1-4D13-A1A6-BED6ED4178B0}" type="presOf" srcId="{125365DE-EA70-45B5-A302-40A618DE9C5D}" destId="{EDE40C08-0F56-4F0C-8359-73C7342032B3}" srcOrd="1" destOrd="0" presId="urn:microsoft.com/office/officeart/2005/8/layout/hierarchy3"/>
    <dgm:cxn modelId="{8E0EC593-8B39-4C51-97DE-1EDCBFBC4AE8}" type="presOf" srcId="{86DBA627-2083-40F6-82DC-13F831A33543}" destId="{6B128E21-4C79-45C0-9896-118849A1E90A}" srcOrd="0" destOrd="0" presId="urn:microsoft.com/office/officeart/2005/8/layout/hierarchy3"/>
    <dgm:cxn modelId="{472F3C97-069D-4FD9-A41E-04988AD45AD5}" type="presOf" srcId="{1504C1E1-4FE9-4C63-862B-FC301386BEE0}" destId="{55E4B3AB-25B1-41F5-A454-4FDFC9AA4FE9}" srcOrd="0" destOrd="0" presId="urn:microsoft.com/office/officeart/2005/8/layout/hierarchy3"/>
    <dgm:cxn modelId="{2B80DB97-7EBE-44D1-AE40-D0863B183931}" type="presOf" srcId="{C8DF9371-F4B5-4C3E-AC5E-5D3940E2716A}" destId="{920B4141-189F-4BDB-ACAA-273AD4B798BE}" srcOrd="0" destOrd="0" presId="urn:microsoft.com/office/officeart/2005/8/layout/hierarchy3"/>
    <dgm:cxn modelId="{8415A198-542F-4F0D-A306-48C88396686D}" type="presOf" srcId="{63F77796-B984-42AC-AC44-49E688BDE95B}" destId="{2433308F-54E8-4E86-A6CC-83965BBED279}" srcOrd="0" destOrd="0" presId="urn:microsoft.com/office/officeart/2005/8/layout/hierarchy3"/>
    <dgm:cxn modelId="{5038F598-2CAC-4703-9CFB-A0B08C43BEDB}" type="presOf" srcId="{2725AAB9-02F9-4647-9EB3-23C0FB19D11D}" destId="{D760E502-3ABC-4AD2-9F05-2F895DC0EC5F}" srcOrd="0" destOrd="0" presId="urn:microsoft.com/office/officeart/2005/8/layout/hierarchy3"/>
    <dgm:cxn modelId="{CB1DFC99-F935-4393-8D4A-22256C095108}" srcId="{D51F71EB-CA53-43A3-9997-4AD3F0F32AED}" destId="{D8F7B9AF-4047-40A5-8303-D34FA133EA0B}" srcOrd="0" destOrd="0" parTransId="{86DBA627-2083-40F6-82DC-13F831A33543}" sibTransId="{A60DFC9B-13FC-41B8-8842-12202300C9E1}"/>
    <dgm:cxn modelId="{58EE179A-6D63-4156-A8C0-44EA9A36FEA8}" srcId="{E255C426-CB22-4979-8B5B-AB7A5E44CF9A}" destId="{4E16797D-B3F4-4C05-A4F6-20BE54BAF909}" srcOrd="0" destOrd="0" parTransId="{909DA3B9-1131-484F-BD44-C05911F75798}" sibTransId="{4630C68F-E056-4CEB-96DF-3A336FB6B999}"/>
    <dgm:cxn modelId="{5A4F2E9E-D651-4A99-9A2E-9170A2E10142}" type="presOf" srcId="{7FEEC973-B3CA-4509-9FD1-10353EA2F06B}" destId="{4654CFD5-3438-43BB-AB59-CFDF270E3A2D}" srcOrd="1" destOrd="0" presId="urn:microsoft.com/office/officeart/2005/8/layout/hierarchy3"/>
    <dgm:cxn modelId="{DF676D9F-AA96-4F23-82A4-6BF894506586}" type="presOf" srcId="{164D539E-6D76-4C45-AC6B-61CD43F2EE34}" destId="{5371C611-149C-45C6-A39A-3BFA333937EE}" srcOrd="0" destOrd="0" presId="urn:microsoft.com/office/officeart/2005/8/layout/hierarchy3"/>
    <dgm:cxn modelId="{A8285EA2-3E0D-491B-AA07-A9211D29502C}" type="presOf" srcId="{68A6293B-D3A9-4826-87E6-D8433EC85A52}" destId="{6FD3FF77-D542-459B-93AB-E30F6F989C7E}" srcOrd="0" destOrd="0" presId="urn:microsoft.com/office/officeart/2005/8/layout/hierarchy3"/>
    <dgm:cxn modelId="{28A3A2A3-1066-4994-B6FC-BF3045D4207B}" type="presOf" srcId="{3AD5C6CB-01C8-4C5F-BD07-02E27F100959}" destId="{AF06F1B9-24D6-4A58-B709-19DD2E7D4A9A}" srcOrd="1" destOrd="0" presId="urn:microsoft.com/office/officeart/2005/8/layout/hierarchy3"/>
    <dgm:cxn modelId="{D9B15BAB-5EC0-4D31-9171-BED710EE578F}" srcId="{D00B80E1-D577-454B-ADBF-60C232FEDFA0}" destId="{D15E3513-13C5-46F5-80B2-FE9E7CD4C581}" srcOrd="8" destOrd="0" parTransId="{76C12A2B-0491-42EC-9C93-C1493E62C610}" sibTransId="{E0D84437-F96D-49FB-8265-DE26F8E52F4D}"/>
    <dgm:cxn modelId="{61D84CAB-5FDA-4D52-8E23-3AC71B47A9D6}" srcId="{2BC9EDFD-2E6F-4069-9D8A-FAC4D154161D}" destId="{1942C05C-80B6-4B2B-93AA-6B4EC14646A1}" srcOrd="0" destOrd="0" parTransId="{01799749-82E8-4629-8DD6-1C1FADB87221}" sibTransId="{48F77FC1-768F-4AA3-97FB-A8D50C87EA4C}"/>
    <dgm:cxn modelId="{85366AAC-22AF-49B4-8502-C94BFB899C3C}" srcId="{D00B80E1-D577-454B-ADBF-60C232FEDFA0}" destId="{F5E13EAA-C3BA-4A09-A453-FAE261E96AD4}" srcOrd="1" destOrd="0" parTransId="{B917E593-3CF1-4D06-A4B8-F9F49B252F23}" sibTransId="{B9678CC4-CD43-47CF-BDA5-3C786119683E}"/>
    <dgm:cxn modelId="{6057B2AC-2931-48AB-9B3F-69FABB8DC8EE}" type="presOf" srcId="{3AD5C6CB-01C8-4C5F-BD07-02E27F100959}" destId="{262A140C-EAAF-42C4-8551-A481CFC480A9}" srcOrd="0" destOrd="0" presId="urn:microsoft.com/office/officeart/2005/8/layout/hierarchy3"/>
    <dgm:cxn modelId="{241BCFAD-1A0B-4008-BCC0-7BFDB1569DA5}" type="presOf" srcId="{1717BFCC-E55F-4B05-A649-846EC52B1916}" destId="{8130F047-E974-4BD0-BB0F-B94D3F993A67}" srcOrd="0" destOrd="0" presId="urn:microsoft.com/office/officeart/2005/8/layout/hierarchy3"/>
    <dgm:cxn modelId="{1FB924B8-0008-460B-9ABA-00D98F46174C}" srcId="{125365DE-EA70-45B5-A302-40A618DE9C5D}" destId="{FCE95F4F-A42A-440A-BE66-03DF2368F720}" srcOrd="1" destOrd="0" parTransId="{2725AAB9-02F9-4647-9EB3-23C0FB19D11D}" sibTransId="{BB2D5F12-FBBC-4E5B-92F4-DDB29A0F92D7}"/>
    <dgm:cxn modelId="{DA0A95B9-B207-454B-8F76-56805843C78D}" srcId="{125365DE-EA70-45B5-A302-40A618DE9C5D}" destId="{174A212B-BE49-4FA0-9F8A-D1A0A06CB733}" srcOrd="2" destOrd="0" parTransId="{00E78066-F00E-4626-9034-D9282768B546}" sibTransId="{F85E5FA3-47D2-4748-9643-A9EC0291B104}"/>
    <dgm:cxn modelId="{49DC00BB-FBA7-4D35-9D5E-BA9BDDE8C852}" type="presOf" srcId="{01799749-82E8-4629-8DD6-1C1FADB87221}" destId="{306E80CE-89AC-480B-AD23-9086DC5034C9}" srcOrd="0" destOrd="0" presId="urn:microsoft.com/office/officeart/2005/8/layout/hierarchy3"/>
    <dgm:cxn modelId="{DEFA9EBB-6AAE-4A86-B07F-D1DE4DE1C9E9}" type="presOf" srcId="{D6010C0D-EC4C-4ED6-BBA9-1A3E4D43035F}" destId="{E33517AE-82EE-4CD5-96CE-0E906F665829}" srcOrd="0" destOrd="0" presId="urn:microsoft.com/office/officeart/2005/8/layout/hierarchy3"/>
    <dgm:cxn modelId="{AD7774BD-5F13-4DA6-9B68-EE83E318C64D}" srcId="{B7B7331B-9906-440F-9407-63D2668391DD}" destId="{E5C3484C-C445-4222-842B-1D6D3165F836}" srcOrd="1" destOrd="0" parTransId="{68A6293B-D3A9-4826-87E6-D8433EC85A52}" sibTransId="{B7455334-5230-4838-9924-6A95376A9C93}"/>
    <dgm:cxn modelId="{E00E38C6-5D60-47E4-9AB4-AF671488FE92}" type="presOf" srcId="{45233625-2F7F-443F-AA21-5740E71D5808}" destId="{0E84338E-DEFE-41F3-B660-DCBCCB5A2399}" srcOrd="0" destOrd="0" presId="urn:microsoft.com/office/officeart/2005/8/layout/hierarchy3"/>
    <dgm:cxn modelId="{22D7EECC-C215-4C90-A332-AD59B61A32F1}" type="presOf" srcId="{D8F7B9AF-4047-40A5-8303-D34FA133EA0B}" destId="{2762CD4E-3F25-41AA-BA09-8C1F34F66B4F}" srcOrd="0" destOrd="0" presId="urn:microsoft.com/office/officeart/2005/8/layout/hierarchy3"/>
    <dgm:cxn modelId="{4CB8D3CD-2312-4335-A992-D69ACE364727}" type="presOf" srcId="{E255C426-CB22-4979-8B5B-AB7A5E44CF9A}" destId="{3B889304-16BB-4024-B117-5A5883861FF6}" srcOrd="0" destOrd="0" presId="urn:microsoft.com/office/officeart/2005/8/layout/hierarchy3"/>
    <dgm:cxn modelId="{FBD6FDCF-D8F9-4BBC-9094-1CA664C0C1B1}" type="presOf" srcId="{2BC9EDFD-2E6F-4069-9D8A-FAC4D154161D}" destId="{4E60AAD2-9A54-4423-A21F-0A7A6D18E713}" srcOrd="1" destOrd="0" presId="urn:microsoft.com/office/officeart/2005/8/layout/hierarchy3"/>
    <dgm:cxn modelId="{5E46F7D3-8200-4393-85A3-0D51BDAFA8C3}" type="presOf" srcId="{B933CF20-607D-4F12-B41B-0CC25BB15654}" destId="{41FFAA47-BAE9-4BBF-BDA4-EEC675FB9FEF}" srcOrd="0" destOrd="0" presId="urn:microsoft.com/office/officeart/2005/8/layout/hierarchy3"/>
    <dgm:cxn modelId="{9ADE97D9-E77C-44DA-B974-15464D046B32}" type="presOf" srcId="{F11959FE-9DF9-42A7-808F-DA52BB690A1F}" destId="{32AFF3B3-B8DF-4BA1-942B-F9C5AE50E7F8}" srcOrd="0" destOrd="0" presId="urn:microsoft.com/office/officeart/2005/8/layout/hierarchy3"/>
    <dgm:cxn modelId="{59415BDB-960D-4BC3-B86B-83A2CE8A2B65}" srcId="{D00B80E1-D577-454B-ADBF-60C232FEDFA0}" destId="{125365DE-EA70-45B5-A302-40A618DE9C5D}" srcOrd="3" destOrd="0" parTransId="{E59092EF-3081-4CDE-8BE9-E73A6DBC58BF}" sibTransId="{24880D49-A70F-45A9-95F0-BE97FEF94A3D}"/>
    <dgm:cxn modelId="{1EA96BDB-80DF-4D53-A212-A3F747446464}" type="presOf" srcId="{CDFF56E4-A273-4D88-8150-2A32C8544E63}" destId="{17C86D17-C1BB-4E70-BBCE-389D02ABD945}" srcOrd="0" destOrd="0" presId="urn:microsoft.com/office/officeart/2005/8/layout/hierarchy3"/>
    <dgm:cxn modelId="{C0A581E5-FC0A-41D2-A160-6323D48C6AF9}" srcId="{D00B80E1-D577-454B-ADBF-60C232FEDFA0}" destId="{B7B7331B-9906-440F-9407-63D2668391DD}" srcOrd="2" destOrd="0" parTransId="{89F311E9-42B6-4960-A081-C600B8129815}" sibTransId="{9C393FAB-A4AB-4A13-85B2-EDA62EA577B6}"/>
    <dgm:cxn modelId="{401DD0EA-411E-4C74-9F53-6E1C7C4CED83}" srcId="{34FF2AAF-5F4C-4260-B3B4-CBA8C1AA0B66}" destId="{C35A8EA4-067D-4C2E-9893-4C41E23E41A0}" srcOrd="3" destOrd="0" parTransId="{0247C2A4-3D10-4FF0-9DF0-53796AF370F0}" sibTransId="{2D81DCE1-7D36-49E2-9216-0BE4DB813B6A}"/>
    <dgm:cxn modelId="{8493BEEE-3AD0-4DB9-A8A7-0F737E85BE43}" type="presOf" srcId="{F45CC440-9EF0-441A-89B1-DEB161A255EF}" destId="{42EEBAC8-1EEF-4607-8C45-C2897616243A}" srcOrd="0" destOrd="0" presId="urn:microsoft.com/office/officeart/2005/8/layout/hierarchy3"/>
    <dgm:cxn modelId="{5F6543EF-E75D-45A5-A63E-D9AA152B5881}" type="presOf" srcId="{FCE95F4F-A42A-440A-BE66-03DF2368F720}" destId="{CCADAF70-8BE4-4A53-83E6-EC01AB1D81E5}" srcOrd="0" destOrd="0" presId="urn:microsoft.com/office/officeart/2005/8/layout/hierarchy3"/>
    <dgm:cxn modelId="{C0895AF0-593B-49EF-9DB7-2B88BE984271}" srcId="{D51F71EB-CA53-43A3-9997-4AD3F0F32AED}" destId="{164D539E-6D76-4C45-AC6B-61CD43F2EE34}" srcOrd="1" destOrd="0" parTransId="{EFF58483-4F23-41FE-B870-5583A628023F}" sibTransId="{9C041DC9-E02E-4460-B0B5-D798668D1B3F}"/>
    <dgm:cxn modelId="{948E93F3-794D-4076-B282-9FC347A56717}" type="presOf" srcId="{B7B7331B-9906-440F-9407-63D2668391DD}" destId="{D7D637DD-7B70-4FC5-B8B3-8DBCDE882B6C}" srcOrd="0" destOrd="0" presId="urn:microsoft.com/office/officeart/2005/8/layout/hierarchy3"/>
    <dgm:cxn modelId="{7180CFF5-0AE8-4859-B427-142ABFCE29A1}" type="presOf" srcId="{7DCE6F08-C510-4181-9DBE-7A3103775A1C}" destId="{1A2B9DB0-7B8F-4A1F-9D12-9033CB9DA2D9}" srcOrd="0" destOrd="0" presId="urn:microsoft.com/office/officeart/2005/8/layout/hierarchy3"/>
    <dgm:cxn modelId="{CF15E9FD-D7FC-47B8-A495-D5EFF1B749A8}" srcId="{D00B80E1-D577-454B-ADBF-60C232FEDFA0}" destId="{7FEEC973-B3CA-4509-9FD1-10353EA2F06B}" srcOrd="7" destOrd="0" parTransId="{1DA8BC33-2F75-4953-A1B0-67216B001CB2}" sibTransId="{49EF5F6B-9212-474F-9368-61E1A044DB4A}"/>
    <dgm:cxn modelId="{23A4BAFE-70F5-4736-8760-A05BE49F3027}" type="presOf" srcId="{EFF58483-4F23-41FE-B870-5583A628023F}" destId="{3C9ECC0A-ECC9-4B39-9A05-6C035B703E61}" srcOrd="0" destOrd="0" presId="urn:microsoft.com/office/officeart/2005/8/layout/hierarchy3"/>
    <dgm:cxn modelId="{FA86CDFF-402C-4111-BE1C-24E80A94D201}" srcId="{7FEEC973-B3CA-4509-9FD1-10353EA2F06B}" destId="{691A3084-1048-4060-8172-ECF337BB74D2}" srcOrd="0" destOrd="0" parTransId="{4629C512-69EF-45BB-B1C6-BFEC272D820E}" sibTransId="{157AA642-4DFE-4153-B7B3-82620807A535}"/>
    <dgm:cxn modelId="{3220DA06-0FEA-435F-8134-009ABE63DA6D}" type="presParOf" srcId="{655EF5D3-352D-48DE-B991-458C877A0499}" destId="{2D3CF9E6-0B63-4D4C-B2DC-907BB3D9346F}" srcOrd="0" destOrd="0" presId="urn:microsoft.com/office/officeart/2005/8/layout/hierarchy3"/>
    <dgm:cxn modelId="{94E67598-8911-4B84-AF4B-F07108B83CA5}" type="presParOf" srcId="{2D3CF9E6-0B63-4D4C-B2DC-907BB3D9346F}" destId="{B8B0CFC7-9F9A-4819-BF21-0E72A706999F}" srcOrd="0" destOrd="0" presId="urn:microsoft.com/office/officeart/2005/8/layout/hierarchy3"/>
    <dgm:cxn modelId="{A04A66AF-68F0-4041-B5AC-518B1620346D}" type="presParOf" srcId="{B8B0CFC7-9F9A-4819-BF21-0E72A706999F}" destId="{B7E545FA-DCB4-44FB-A34B-7ABC3490BC87}" srcOrd="0" destOrd="0" presId="urn:microsoft.com/office/officeart/2005/8/layout/hierarchy3"/>
    <dgm:cxn modelId="{5DAEE0E0-7F13-47FA-9ABE-91AA029D800D}" type="presParOf" srcId="{B8B0CFC7-9F9A-4819-BF21-0E72A706999F}" destId="{5A3D10E3-A0AE-4667-A8E1-C0A6D9496602}" srcOrd="1" destOrd="0" presId="urn:microsoft.com/office/officeart/2005/8/layout/hierarchy3"/>
    <dgm:cxn modelId="{87371F17-5B56-482B-9856-255ED4F4F5CD}" type="presParOf" srcId="{2D3CF9E6-0B63-4D4C-B2DC-907BB3D9346F}" destId="{B9E752A2-3E6E-4F50-BF1A-DF9D3B730D1D}" srcOrd="1" destOrd="0" presId="urn:microsoft.com/office/officeart/2005/8/layout/hierarchy3"/>
    <dgm:cxn modelId="{7A71722F-E585-4C6D-8BD0-559FB0A9DFA0}" type="presParOf" srcId="{B9E752A2-3E6E-4F50-BF1A-DF9D3B730D1D}" destId="{6B128E21-4C79-45C0-9896-118849A1E90A}" srcOrd="0" destOrd="0" presId="urn:microsoft.com/office/officeart/2005/8/layout/hierarchy3"/>
    <dgm:cxn modelId="{14EA0BFF-C9D4-453E-A142-5E58A37C3F28}" type="presParOf" srcId="{B9E752A2-3E6E-4F50-BF1A-DF9D3B730D1D}" destId="{2762CD4E-3F25-41AA-BA09-8C1F34F66B4F}" srcOrd="1" destOrd="0" presId="urn:microsoft.com/office/officeart/2005/8/layout/hierarchy3"/>
    <dgm:cxn modelId="{7A1E605E-1A93-42C7-B242-7718DD8C199C}" type="presParOf" srcId="{B9E752A2-3E6E-4F50-BF1A-DF9D3B730D1D}" destId="{3C9ECC0A-ECC9-4B39-9A05-6C035B703E61}" srcOrd="2" destOrd="0" presId="urn:microsoft.com/office/officeart/2005/8/layout/hierarchy3"/>
    <dgm:cxn modelId="{E3727571-2236-4EF7-A6C1-D6AE77BD0DD0}" type="presParOf" srcId="{B9E752A2-3E6E-4F50-BF1A-DF9D3B730D1D}" destId="{5371C611-149C-45C6-A39A-3BFA333937EE}" srcOrd="3" destOrd="0" presId="urn:microsoft.com/office/officeart/2005/8/layout/hierarchy3"/>
    <dgm:cxn modelId="{72D1D9A9-EF9F-4AFF-AA02-A59999979ABF}" type="presParOf" srcId="{655EF5D3-352D-48DE-B991-458C877A0499}" destId="{0926A00E-DD7D-41DE-9F50-E60DF7B94F46}" srcOrd="1" destOrd="0" presId="urn:microsoft.com/office/officeart/2005/8/layout/hierarchy3"/>
    <dgm:cxn modelId="{3977CF09-0DB9-4AFC-8609-A274681BC062}" type="presParOf" srcId="{0926A00E-DD7D-41DE-9F50-E60DF7B94F46}" destId="{545942E5-5A98-475F-927B-B3EA38D8AD77}" srcOrd="0" destOrd="0" presId="urn:microsoft.com/office/officeart/2005/8/layout/hierarchy3"/>
    <dgm:cxn modelId="{4FC35490-AE7E-4B2C-A284-492324B3F8C0}" type="presParOf" srcId="{545942E5-5A98-475F-927B-B3EA38D8AD77}" destId="{B1CFC59E-FEFC-40A6-A501-5D4B3CE66287}" srcOrd="0" destOrd="0" presId="urn:microsoft.com/office/officeart/2005/8/layout/hierarchy3"/>
    <dgm:cxn modelId="{DFD8628C-6A60-40A6-8EE7-1F76871128F0}" type="presParOf" srcId="{545942E5-5A98-475F-927B-B3EA38D8AD77}" destId="{47029BBD-9B75-494D-B4DE-78AB193A4C28}" srcOrd="1" destOrd="0" presId="urn:microsoft.com/office/officeart/2005/8/layout/hierarchy3"/>
    <dgm:cxn modelId="{661D93BA-6D24-4241-B7B5-4081DA24B82E}" type="presParOf" srcId="{0926A00E-DD7D-41DE-9F50-E60DF7B94F46}" destId="{42E3526A-EC6D-4EFE-8FE5-4B4A7A82C554}" srcOrd="1" destOrd="0" presId="urn:microsoft.com/office/officeart/2005/8/layout/hierarchy3"/>
    <dgm:cxn modelId="{48DC8162-E030-4758-ADA4-C94771CD39C1}" type="presParOf" srcId="{42E3526A-EC6D-4EFE-8FE5-4B4A7A82C554}" destId="{D0E373F4-ADEE-4339-B3B0-B20CF09507C4}" srcOrd="0" destOrd="0" presId="urn:microsoft.com/office/officeart/2005/8/layout/hierarchy3"/>
    <dgm:cxn modelId="{0BC37061-78E5-464A-916C-1EC94C3EF444}" type="presParOf" srcId="{42E3526A-EC6D-4EFE-8FE5-4B4A7A82C554}" destId="{467C63D9-BEB9-47C8-A3A3-E7F68A5DB5FF}" srcOrd="1" destOrd="0" presId="urn:microsoft.com/office/officeart/2005/8/layout/hierarchy3"/>
    <dgm:cxn modelId="{1CE8BD2A-7733-4BAF-98F7-126098D08AEF}" type="presParOf" srcId="{42E3526A-EC6D-4EFE-8FE5-4B4A7A82C554}" destId="{1A2B9DB0-7B8F-4A1F-9D12-9033CB9DA2D9}" srcOrd="2" destOrd="0" presId="urn:microsoft.com/office/officeart/2005/8/layout/hierarchy3"/>
    <dgm:cxn modelId="{AFE34B9F-AD24-4DED-98B9-BE17F17D168A}" type="presParOf" srcId="{42E3526A-EC6D-4EFE-8FE5-4B4A7A82C554}" destId="{462757BB-2B66-49B2-845E-A8D8F1295CBF}" srcOrd="3" destOrd="0" presId="urn:microsoft.com/office/officeart/2005/8/layout/hierarchy3"/>
    <dgm:cxn modelId="{8870733A-4383-4051-A479-294DCF86C089}" type="presParOf" srcId="{42E3526A-EC6D-4EFE-8FE5-4B4A7A82C554}" destId="{17C86D17-C1BB-4E70-BBCE-389D02ABD945}" srcOrd="4" destOrd="0" presId="urn:microsoft.com/office/officeart/2005/8/layout/hierarchy3"/>
    <dgm:cxn modelId="{CDF683A4-DC4E-4FD1-B7BF-ED032976FB27}" type="presParOf" srcId="{42E3526A-EC6D-4EFE-8FE5-4B4A7A82C554}" destId="{54E0F188-1FE7-4D1E-9537-50CA5E0EBFBE}" srcOrd="5" destOrd="0" presId="urn:microsoft.com/office/officeart/2005/8/layout/hierarchy3"/>
    <dgm:cxn modelId="{DED1BD87-4CA1-4070-9EDD-EC5FBA939C52}" type="presParOf" srcId="{655EF5D3-352D-48DE-B991-458C877A0499}" destId="{2184D86D-499B-461A-A8F7-7127CBC8AFEC}" srcOrd="2" destOrd="0" presId="urn:microsoft.com/office/officeart/2005/8/layout/hierarchy3"/>
    <dgm:cxn modelId="{0D7BEC27-BFF7-418F-8D65-051172FE7F17}" type="presParOf" srcId="{2184D86D-499B-461A-A8F7-7127CBC8AFEC}" destId="{116BCDE4-1641-493D-B98C-3EC2A29756EB}" srcOrd="0" destOrd="0" presId="urn:microsoft.com/office/officeart/2005/8/layout/hierarchy3"/>
    <dgm:cxn modelId="{1745CA48-4A70-4CDC-A353-01A35817ACB7}" type="presParOf" srcId="{116BCDE4-1641-493D-B98C-3EC2A29756EB}" destId="{D7D637DD-7B70-4FC5-B8B3-8DBCDE882B6C}" srcOrd="0" destOrd="0" presId="urn:microsoft.com/office/officeart/2005/8/layout/hierarchy3"/>
    <dgm:cxn modelId="{7B39C728-3F8B-4700-BB22-081AA4D2ED6C}" type="presParOf" srcId="{116BCDE4-1641-493D-B98C-3EC2A29756EB}" destId="{38E77086-7D36-4BBF-AA67-7BD8A856EF77}" srcOrd="1" destOrd="0" presId="urn:microsoft.com/office/officeart/2005/8/layout/hierarchy3"/>
    <dgm:cxn modelId="{62C79A24-603A-478B-9027-951220630907}" type="presParOf" srcId="{2184D86D-499B-461A-A8F7-7127CBC8AFEC}" destId="{0260047E-CFF9-4817-9A1C-AD3DD74B97B2}" srcOrd="1" destOrd="0" presId="urn:microsoft.com/office/officeart/2005/8/layout/hierarchy3"/>
    <dgm:cxn modelId="{D43A2DF8-D0D5-4C15-8A17-A1112460F1E0}" type="presParOf" srcId="{0260047E-CFF9-4817-9A1C-AD3DD74B97B2}" destId="{55E4B3AB-25B1-41F5-A454-4FDFC9AA4FE9}" srcOrd="0" destOrd="0" presId="urn:microsoft.com/office/officeart/2005/8/layout/hierarchy3"/>
    <dgm:cxn modelId="{91CEF3CA-CCEF-4A26-95E8-691876C7CA3A}" type="presParOf" srcId="{0260047E-CFF9-4817-9A1C-AD3DD74B97B2}" destId="{D6D486DF-A1DB-49CE-B84F-43F821098053}" srcOrd="1" destOrd="0" presId="urn:microsoft.com/office/officeart/2005/8/layout/hierarchy3"/>
    <dgm:cxn modelId="{2826A40C-6316-4DE7-971B-8B596309FE17}" type="presParOf" srcId="{0260047E-CFF9-4817-9A1C-AD3DD74B97B2}" destId="{6FD3FF77-D542-459B-93AB-E30F6F989C7E}" srcOrd="2" destOrd="0" presId="urn:microsoft.com/office/officeart/2005/8/layout/hierarchy3"/>
    <dgm:cxn modelId="{FECF9CEB-AD8C-4CE9-A26E-24BCECF79D71}" type="presParOf" srcId="{0260047E-CFF9-4817-9A1C-AD3DD74B97B2}" destId="{08DE6749-1CD4-4945-AB4F-4C635784FF96}" srcOrd="3" destOrd="0" presId="urn:microsoft.com/office/officeart/2005/8/layout/hierarchy3"/>
    <dgm:cxn modelId="{8B169AA1-49B7-4979-B864-8A4C117B1445}" type="presParOf" srcId="{655EF5D3-352D-48DE-B991-458C877A0499}" destId="{97386C01-FFB6-4E19-A845-FB692393C19F}" srcOrd="3" destOrd="0" presId="urn:microsoft.com/office/officeart/2005/8/layout/hierarchy3"/>
    <dgm:cxn modelId="{B53A4A48-CA34-4068-8848-C5706687A9A5}" type="presParOf" srcId="{97386C01-FFB6-4E19-A845-FB692393C19F}" destId="{7D560667-C5E4-45DF-848D-CE69FF7B3661}" srcOrd="0" destOrd="0" presId="urn:microsoft.com/office/officeart/2005/8/layout/hierarchy3"/>
    <dgm:cxn modelId="{45DB9423-83E0-4B74-ABD3-A209E2BF01E2}" type="presParOf" srcId="{7D560667-C5E4-45DF-848D-CE69FF7B3661}" destId="{06CA9FFD-1340-4296-937A-41D2D06D9030}" srcOrd="0" destOrd="0" presId="urn:microsoft.com/office/officeart/2005/8/layout/hierarchy3"/>
    <dgm:cxn modelId="{A5515719-BC18-4D83-86FC-595B325F7AEB}" type="presParOf" srcId="{7D560667-C5E4-45DF-848D-CE69FF7B3661}" destId="{EDE40C08-0F56-4F0C-8359-73C7342032B3}" srcOrd="1" destOrd="0" presId="urn:microsoft.com/office/officeart/2005/8/layout/hierarchy3"/>
    <dgm:cxn modelId="{57045823-2C78-4C30-AF31-9AED1E9388B2}" type="presParOf" srcId="{97386C01-FFB6-4E19-A845-FB692393C19F}" destId="{529BADF3-52E8-467B-B58C-0DBD55001416}" srcOrd="1" destOrd="0" presId="urn:microsoft.com/office/officeart/2005/8/layout/hierarchy3"/>
    <dgm:cxn modelId="{1D86F209-ABCA-4457-8F1A-B3640B65D06C}" type="presParOf" srcId="{529BADF3-52E8-467B-B58C-0DBD55001416}" destId="{86625DAC-C83F-4F0A-BFE3-20FCC7647AA6}" srcOrd="0" destOrd="0" presId="urn:microsoft.com/office/officeart/2005/8/layout/hierarchy3"/>
    <dgm:cxn modelId="{727C33FA-924A-40CB-8D48-8D824C9A16C2}" type="presParOf" srcId="{529BADF3-52E8-467B-B58C-0DBD55001416}" destId="{920B4141-189F-4BDB-ACAA-273AD4B798BE}" srcOrd="1" destOrd="0" presId="urn:microsoft.com/office/officeart/2005/8/layout/hierarchy3"/>
    <dgm:cxn modelId="{C93921A3-759D-4A99-80E9-B2BB923578C7}" type="presParOf" srcId="{529BADF3-52E8-467B-B58C-0DBD55001416}" destId="{D760E502-3ABC-4AD2-9F05-2F895DC0EC5F}" srcOrd="2" destOrd="0" presId="urn:microsoft.com/office/officeart/2005/8/layout/hierarchy3"/>
    <dgm:cxn modelId="{293E7D6F-D336-4536-9A45-AD2B419C7227}" type="presParOf" srcId="{529BADF3-52E8-467B-B58C-0DBD55001416}" destId="{CCADAF70-8BE4-4A53-83E6-EC01AB1D81E5}" srcOrd="3" destOrd="0" presId="urn:microsoft.com/office/officeart/2005/8/layout/hierarchy3"/>
    <dgm:cxn modelId="{EC268935-9564-480F-9362-BB1513659B1A}" type="presParOf" srcId="{529BADF3-52E8-467B-B58C-0DBD55001416}" destId="{CC4C9AB3-A24E-41CE-B994-D1A16E9C357B}" srcOrd="4" destOrd="0" presId="urn:microsoft.com/office/officeart/2005/8/layout/hierarchy3"/>
    <dgm:cxn modelId="{B64170B7-F27C-43FC-8CD9-86EA31DBDD17}" type="presParOf" srcId="{529BADF3-52E8-467B-B58C-0DBD55001416}" destId="{B75D0B17-6283-40FB-A52C-221675FAD2AE}" srcOrd="5" destOrd="0" presId="urn:microsoft.com/office/officeart/2005/8/layout/hierarchy3"/>
    <dgm:cxn modelId="{27DB7BE1-2462-4F19-AD75-647A39522D79}" type="presParOf" srcId="{529BADF3-52E8-467B-B58C-0DBD55001416}" destId="{8130F047-E974-4BD0-BB0F-B94D3F993A67}" srcOrd="6" destOrd="0" presId="urn:microsoft.com/office/officeart/2005/8/layout/hierarchy3"/>
    <dgm:cxn modelId="{ACBEE67E-5093-495D-9E63-A70C03ADB8E2}" type="presParOf" srcId="{529BADF3-52E8-467B-B58C-0DBD55001416}" destId="{859E381F-06E9-4560-960C-B65A307DB3FC}" srcOrd="7" destOrd="0" presId="urn:microsoft.com/office/officeart/2005/8/layout/hierarchy3"/>
    <dgm:cxn modelId="{CB491D82-754F-416B-B6BC-17F309D9F43F}" type="presParOf" srcId="{655EF5D3-352D-48DE-B991-458C877A0499}" destId="{8EDEC561-0511-49EE-9102-81100A2E7347}" srcOrd="4" destOrd="0" presId="urn:microsoft.com/office/officeart/2005/8/layout/hierarchy3"/>
    <dgm:cxn modelId="{CAE748A7-4A56-46FD-BA7C-C4274C8E8BBB}" type="presParOf" srcId="{8EDEC561-0511-49EE-9102-81100A2E7347}" destId="{9840FE97-0C0D-4314-A2A8-11198D5FE4FE}" srcOrd="0" destOrd="0" presId="urn:microsoft.com/office/officeart/2005/8/layout/hierarchy3"/>
    <dgm:cxn modelId="{EBF1E13D-73B2-41CD-88E6-7C3582DB1785}" type="presParOf" srcId="{9840FE97-0C0D-4314-A2A8-11198D5FE4FE}" destId="{3FFB105E-4BC7-4CF3-8800-42ABF54911BC}" srcOrd="0" destOrd="0" presId="urn:microsoft.com/office/officeart/2005/8/layout/hierarchy3"/>
    <dgm:cxn modelId="{05C680D7-7A62-47F0-A533-5C7114B6A900}" type="presParOf" srcId="{9840FE97-0C0D-4314-A2A8-11198D5FE4FE}" destId="{372DF60E-BE4A-4192-8775-19CDEA172099}" srcOrd="1" destOrd="0" presId="urn:microsoft.com/office/officeart/2005/8/layout/hierarchy3"/>
    <dgm:cxn modelId="{0CFF7706-5087-4B8B-BED4-AFCB470F8506}" type="presParOf" srcId="{8EDEC561-0511-49EE-9102-81100A2E7347}" destId="{6B8CCC85-E8C3-42C0-8DFA-1BA3BFC9AFE4}" srcOrd="1" destOrd="0" presId="urn:microsoft.com/office/officeart/2005/8/layout/hierarchy3"/>
    <dgm:cxn modelId="{A10D2AAC-C722-43B3-A902-53E4B112D25E}" type="presParOf" srcId="{6B8CCC85-E8C3-42C0-8DFA-1BA3BFC9AFE4}" destId="{EEF507FC-6304-494D-ACFF-7A283CAFCC14}" srcOrd="0" destOrd="0" presId="urn:microsoft.com/office/officeart/2005/8/layout/hierarchy3"/>
    <dgm:cxn modelId="{8AC06558-4D50-4B74-9B70-FE34B26A6556}" type="presParOf" srcId="{6B8CCC85-E8C3-42C0-8DFA-1BA3BFC9AFE4}" destId="{4A70A858-4DEC-4236-96F6-B9D4C7A11CCC}" srcOrd="1" destOrd="0" presId="urn:microsoft.com/office/officeart/2005/8/layout/hierarchy3"/>
    <dgm:cxn modelId="{5FF259AD-4392-42F5-BC75-98E45EA03F84}" type="presParOf" srcId="{655EF5D3-352D-48DE-B991-458C877A0499}" destId="{9F30C353-F48D-4084-8B29-D8CC07352D89}" srcOrd="5" destOrd="0" presId="urn:microsoft.com/office/officeart/2005/8/layout/hierarchy3"/>
    <dgm:cxn modelId="{A08E2BE5-ADDB-46C6-B047-0B42E4DE2B5D}" type="presParOf" srcId="{9F30C353-F48D-4084-8B29-D8CC07352D89}" destId="{8A47F80A-3C31-4850-BF85-D55F529371C4}" srcOrd="0" destOrd="0" presId="urn:microsoft.com/office/officeart/2005/8/layout/hierarchy3"/>
    <dgm:cxn modelId="{D229B0B3-507B-4548-AD25-821725221260}" type="presParOf" srcId="{8A47F80A-3C31-4850-BF85-D55F529371C4}" destId="{B8C311E5-DC44-403D-9289-CF9F5542EA82}" srcOrd="0" destOrd="0" presId="urn:microsoft.com/office/officeart/2005/8/layout/hierarchy3"/>
    <dgm:cxn modelId="{34C7DE17-E50E-4D03-842A-4499CF3F87A3}" type="presParOf" srcId="{8A47F80A-3C31-4850-BF85-D55F529371C4}" destId="{4E60AAD2-9A54-4423-A21F-0A7A6D18E713}" srcOrd="1" destOrd="0" presId="urn:microsoft.com/office/officeart/2005/8/layout/hierarchy3"/>
    <dgm:cxn modelId="{4C89E50A-79A0-4B72-A854-8ABBF92730B1}" type="presParOf" srcId="{9F30C353-F48D-4084-8B29-D8CC07352D89}" destId="{614570F0-856B-415A-937E-55A19BED9292}" srcOrd="1" destOrd="0" presId="urn:microsoft.com/office/officeart/2005/8/layout/hierarchy3"/>
    <dgm:cxn modelId="{E054444D-FED3-470E-973C-E392CC2F94F1}" type="presParOf" srcId="{614570F0-856B-415A-937E-55A19BED9292}" destId="{306E80CE-89AC-480B-AD23-9086DC5034C9}" srcOrd="0" destOrd="0" presId="urn:microsoft.com/office/officeart/2005/8/layout/hierarchy3"/>
    <dgm:cxn modelId="{759410B9-7F6D-49A8-B590-38AF6E6060D3}" type="presParOf" srcId="{614570F0-856B-415A-937E-55A19BED9292}" destId="{A3FC381A-346D-4063-8DBC-9D4501538A5B}" srcOrd="1" destOrd="0" presId="urn:microsoft.com/office/officeart/2005/8/layout/hierarchy3"/>
    <dgm:cxn modelId="{FA6CB9D0-53AE-40A8-8A9E-A9819083BC67}" type="presParOf" srcId="{655EF5D3-352D-48DE-B991-458C877A0499}" destId="{E8F10D29-B855-4C91-A828-4B2D960A2DB9}" srcOrd="6" destOrd="0" presId="urn:microsoft.com/office/officeart/2005/8/layout/hierarchy3"/>
    <dgm:cxn modelId="{BE92467B-EC4A-4B99-9E2B-CAF610F9C2B7}" type="presParOf" srcId="{E8F10D29-B855-4C91-A828-4B2D960A2DB9}" destId="{666DC69A-0FC3-4021-8A81-C74CB2EDB139}" srcOrd="0" destOrd="0" presId="urn:microsoft.com/office/officeart/2005/8/layout/hierarchy3"/>
    <dgm:cxn modelId="{DA1BD666-BF0B-499B-9FB6-6C7424C21BBF}" type="presParOf" srcId="{666DC69A-0FC3-4021-8A81-C74CB2EDB139}" destId="{3B889304-16BB-4024-B117-5A5883861FF6}" srcOrd="0" destOrd="0" presId="urn:microsoft.com/office/officeart/2005/8/layout/hierarchy3"/>
    <dgm:cxn modelId="{18EAF6AB-ADB8-493B-98E6-F8E54218AF1C}" type="presParOf" srcId="{666DC69A-0FC3-4021-8A81-C74CB2EDB139}" destId="{0E5A01BC-F455-4AE4-9D5B-7BFB9AFD4285}" srcOrd="1" destOrd="0" presId="urn:microsoft.com/office/officeart/2005/8/layout/hierarchy3"/>
    <dgm:cxn modelId="{94AD8E6C-C057-49F9-916D-754B456327D9}" type="presParOf" srcId="{E8F10D29-B855-4C91-A828-4B2D960A2DB9}" destId="{AEA24375-D3B1-4C04-8615-42082F70AF87}" srcOrd="1" destOrd="0" presId="urn:microsoft.com/office/officeart/2005/8/layout/hierarchy3"/>
    <dgm:cxn modelId="{F5FC5E9A-030B-4D0E-9405-F2B7927F7ED1}" type="presParOf" srcId="{AEA24375-D3B1-4C04-8615-42082F70AF87}" destId="{F1F803D9-EDBB-4FFD-A42B-365048077E10}" srcOrd="0" destOrd="0" presId="urn:microsoft.com/office/officeart/2005/8/layout/hierarchy3"/>
    <dgm:cxn modelId="{A74E368D-A8EB-443A-8025-F76B5D471CB6}" type="presParOf" srcId="{AEA24375-D3B1-4C04-8615-42082F70AF87}" destId="{2A594ACC-414A-4B8A-AD1D-7B5BD58FC147}" srcOrd="1" destOrd="0" presId="urn:microsoft.com/office/officeart/2005/8/layout/hierarchy3"/>
    <dgm:cxn modelId="{56A2B634-1AF5-4822-A1FA-0C6ADF1CDB0B}" type="presParOf" srcId="{AEA24375-D3B1-4C04-8615-42082F70AF87}" destId="{DB8634D8-2689-4075-B80A-1EC89D532B65}" srcOrd="2" destOrd="0" presId="urn:microsoft.com/office/officeart/2005/8/layout/hierarchy3"/>
    <dgm:cxn modelId="{74C383B2-BBB2-4D86-86A0-35B97F8DB686}" type="presParOf" srcId="{AEA24375-D3B1-4C04-8615-42082F70AF87}" destId="{2433308F-54E8-4E86-A6CC-83965BBED279}" srcOrd="3" destOrd="0" presId="urn:microsoft.com/office/officeart/2005/8/layout/hierarchy3"/>
    <dgm:cxn modelId="{385AE24F-D724-4597-A00E-2D9817DBBE24}" type="presParOf" srcId="{655EF5D3-352D-48DE-B991-458C877A0499}" destId="{E22CC450-7992-43E1-A554-6F3D2B2D74C8}" srcOrd="7" destOrd="0" presId="urn:microsoft.com/office/officeart/2005/8/layout/hierarchy3"/>
    <dgm:cxn modelId="{5B5A45A1-CE38-498A-94CA-0B0D2A5CBB99}" type="presParOf" srcId="{E22CC450-7992-43E1-A554-6F3D2B2D74C8}" destId="{E1C1EC1E-0A0E-4486-89E6-F00548087BD9}" srcOrd="0" destOrd="0" presId="urn:microsoft.com/office/officeart/2005/8/layout/hierarchy3"/>
    <dgm:cxn modelId="{88BBC89D-3342-4D5B-96EE-9F2C239D2817}" type="presParOf" srcId="{E1C1EC1E-0A0E-4486-89E6-F00548087BD9}" destId="{DA172D22-03D5-4F22-8C69-9A27F63263B5}" srcOrd="0" destOrd="0" presId="urn:microsoft.com/office/officeart/2005/8/layout/hierarchy3"/>
    <dgm:cxn modelId="{3FE4A89B-0050-4618-9E6D-DA66E2D2C0E7}" type="presParOf" srcId="{E1C1EC1E-0A0E-4486-89E6-F00548087BD9}" destId="{4654CFD5-3438-43BB-AB59-CFDF270E3A2D}" srcOrd="1" destOrd="0" presId="urn:microsoft.com/office/officeart/2005/8/layout/hierarchy3"/>
    <dgm:cxn modelId="{B9F2BE0C-36A7-4291-9DF0-6BFB7A581E29}" type="presParOf" srcId="{E22CC450-7992-43E1-A554-6F3D2B2D74C8}" destId="{A7DC247C-3AFD-4C6B-9AE1-E094B2E54EC1}" srcOrd="1" destOrd="0" presId="urn:microsoft.com/office/officeart/2005/8/layout/hierarchy3"/>
    <dgm:cxn modelId="{EE48AC75-360D-4E9A-8496-2C2C99AA3D5B}" type="presParOf" srcId="{A7DC247C-3AFD-4C6B-9AE1-E094B2E54EC1}" destId="{B3B6894A-AEDD-4220-9FA2-2F38ADB2EB36}" srcOrd="0" destOrd="0" presId="urn:microsoft.com/office/officeart/2005/8/layout/hierarchy3"/>
    <dgm:cxn modelId="{FA9F6F07-946C-4609-BBBD-2CAC8D37206C}" type="presParOf" srcId="{A7DC247C-3AFD-4C6B-9AE1-E094B2E54EC1}" destId="{D403566E-8204-45A0-B577-5173C9C60592}" srcOrd="1" destOrd="0" presId="urn:microsoft.com/office/officeart/2005/8/layout/hierarchy3"/>
    <dgm:cxn modelId="{ABC1EE4A-2724-4196-A11C-97A29594132F}" type="presParOf" srcId="{655EF5D3-352D-48DE-B991-458C877A0499}" destId="{61603BB8-18D0-42D5-BE3F-4D1EFF961496}" srcOrd="8" destOrd="0" presId="urn:microsoft.com/office/officeart/2005/8/layout/hierarchy3"/>
    <dgm:cxn modelId="{9AEC73A1-A70E-4C3F-8432-A73679C910E9}" type="presParOf" srcId="{61603BB8-18D0-42D5-BE3F-4D1EFF961496}" destId="{82981A53-E5D1-448D-A2E3-0FD505C1FD89}" srcOrd="0" destOrd="0" presId="urn:microsoft.com/office/officeart/2005/8/layout/hierarchy3"/>
    <dgm:cxn modelId="{C8592872-EA35-4405-BAAC-EB942C2AA256}" type="presParOf" srcId="{82981A53-E5D1-448D-A2E3-0FD505C1FD89}" destId="{88AC37B7-C21F-4B3D-B43E-951A556D928E}" srcOrd="0" destOrd="0" presId="urn:microsoft.com/office/officeart/2005/8/layout/hierarchy3"/>
    <dgm:cxn modelId="{8933C64B-1819-4856-85FA-EE4FF429A14D}" type="presParOf" srcId="{82981A53-E5D1-448D-A2E3-0FD505C1FD89}" destId="{7B5B407C-867C-4FE3-8C04-51B703C770F7}" srcOrd="1" destOrd="0" presId="urn:microsoft.com/office/officeart/2005/8/layout/hierarchy3"/>
    <dgm:cxn modelId="{AA69A7F3-367F-46FA-95B4-0EAA2CDD4836}" type="presParOf" srcId="{61603BB8-18D0-42D5-BE3F-4D1EFF961496}" destId="{2213EF74-B68E-4DAC-B635-D4845FDFFAB1}" srcOrd="1" destOrd="0" presId="urn:microsoft.com/office/officeart/2005/8/layout/hierarchy3"/>
    <dgm:cxn modelId="{2611A3C1-556E-4334-9298-15CF2330992A}" type="presParOf" srcId="{2213EF74-B68E-4DAC-B635-D4845FDFFAB1}" destId="{41FFAA47-BAE9-4BBF-BDA4-EEC675FB9FEF}" srcOrd="0" destOrd="0" presId="urn:microsoft.com/office/officeart/2005/8/layout/hierarchy3"/>
    <dgm:cxn modelId="{3CADD821-BFCD-4B98-BB4E-5C4730D477DC}" type="presParOf" srcId="{2213EF74-B68E-4DAC-B635-D4845FDFFAB1}" destId="{CB1D6695-E429-4384-B67D-B4D2A137C86D}" srcOrd="1" destOrd="0" presId="urn:microsoft.com/office/officeart/2005/8/layout/hierarchy3"/>
    <dgm:cxn modelId="{D48C2F52-2581-444B-873B-E3E349F57FBB}" type="presParOf" srcId="{655EF5D3-352D-48DE-B991-458C877A0499}" destId="{E763D4FA-3836-4AA8-8D08-781B976DC86F}" srcOrd="9" destOrd="0" presId="urn:microsoft.com/office/officeart/2005/8/layout/hierarchy3"/>
    <dgm:cxn modelId="{979AE806-B4E2-4B49-8F77-26DAC40A9292}" type="presParOf" srcId="{E763D4FA-3836-4AA8-8D08-781B976DC86F}" destId="{218C2C34-0B2E-43DE-A56C-9BCD310F423E}" srcOrd="0" destOrd="0" presId="urn:microsoft.com/office/officeart/2005/8/layout/hierarchy3"/>
    <dgm:cxn modelId="{BAB87B3B-50E9-46DD-BC73-3C15A9251F65}" type="presParOf" srcId="{218C2C34-0B2E-43DE-A56C-9BCD310F423E}" destId="{262A140C-EAAF-42C4-8551-A481CFC480A9}" srcOrd="0" destOrd="0" presId="urn:microsoft.com/office/officeart/2005/8/layout/hierarchy3"/>
    <dgm:cxn modelId="{6397F9BC-472B-4CCD-9642-7BF924CA7F4C}" type="presParOf" srcId="{218C2C34-0B2E-43DE-A56C-9BCD310F423E}" destId="{AF06F1B9-24D6-4A58-B709-19DD2E7D4A9A}" srcOrd="1" destOrd="0" presId="urn:microsoft.com/office/officeart/2005/8/layout/hierarchy3"/>
    <dgm:cxn modelId="{679D0081-F6DD-43AC-825F-E5550C7E7AC6}" type="presParOf" srcId="{E763D4FA-3836-4AA8-8D08-781B976DC86F}" destId="{CC2D0D09-5AC6-4CE0-B28D-0A57948CC2E8}" srcOrd="1" destOrd="0" presId="urn:microsoft.com/office/officeart/2005/8/layout/hierarchy3"/>
    <dgm:cxn modelId="{CD52FE80-C816-4BAB-8F9D-0DEF40E6602E}" type="presParOf" srcId="{CC2D0D09-5AC6-4CE0-B28D-0A57948CC2E8}" destId="{32AFF3B3-B8DF-4BA1-942B-F9C5AE50E7F8}" srcOrd="0" destOrd="0" presId="urn:microsoft.com/office/officeart/2005/8/layout/hierarchy3"/>
    <dgm:cxn modelId="{EEFF5A88-6239-458F-8B0B-0EE5A841B718}" type="presParOf" srcId="{CC2D0D09-5AC6-4CE0-B28D-0A57948CC2E8}" destId="{0E84338E-DEFE-41F3-B660-DCBCCB5A2399}" srcOrd="1" destOrd="0" presId="urn:microsoft.com/office/officeart/2005/8/layout/hierarchy3"/>
    <dgm:cxn modelId="{500D1DD4-1322-4978-BCEB-F21B3697FBDE}" type="presParOf" srcId="{655EF5D3-352D-48DE-B991-458C877A0499}" destId="{6D33A29A-CD8C-4F9C-A133-5F5902B70707}" srcOrd="10" destOrd="0" presId="urn:microsoft.com/office/officeart/2005/8/layout/hierarchy3"/>
    <dgm:cxn modelId="{60F14FA3-E9B0-4A83-BBDB-84D0078F34A3}" type="presParOf" srcId="{6D33A29A-CD8C-4F9C-A133-5F5902B70707}" destId="{B6B58A52-00B7-4EBC-812E-813A7831E1A5}" srcOrd="0" destOrd="0" presId="urn:microsoft.com/office/officeart/2005/8/layout/hierarchy3"/>
    <dgm:cxn modelId="{F923DC73-02AD-40EE-8357-5AA36EF27488}" type="presParOf" srcId="{B6B58A52-00B7-4EBC-812E-813A7831E1A5}" destId="{533C997E-95C0-4BC2-80CC-7C1677398E18}" srcOrd="0" destOrd="0" presId="urn:microsoft.com/office/officeart/2005/8/layout/hierarchy3"/>
    <dgm:cxn modelId="{BC62252B-7DB1-407C-8177-AA65F1A4908B}" type="presParOf" srcId="{B6B58A52-00B7-4EBC-812E-813A7831E1A5}" destId="{91612E20-1B34-4ABA-A4F2-821A5511B25D}" srcOrd="1" destOrd="0" presId="urn:microsoft.com/office/officeart/2005/8/layout/hierarchy3"/>
    <dgm:cxn modelId="{54213318-F743-4682-BC64-37E357B4031E}" type="presParOf" srcId="{6D33A29A-CD8C-4F9C-A133-5F5902B70707}" destId="{089D22DC-3292-4BC6-8CCF-A84638414CCD}" srcOrd="1" destOrd="0" presId="urn:microsoft.com/office/officeart/2005/8/layout/hierarchy3"/>
    <dgm:cxn modelId="{5C566EA7-A483-4280-813E-41F63CD46721}" type="presParOf" srcId="{089D22DC-3292-4BC6-8CCF-A84638414CCD}" destId="{F7F8B387-50D3-404B-AF3C-3CDE5B05A0E9}" srcOrd="0" destOrd="0" presId="urn:microsoft.com/office/officeart/2005/8/layout/hierarchy3"/>
    <dgm:cxn modelId="{4E726C35-B8D9-4F43-B2FC-77B05052E83F}" type="presParOf" srcId="{089D22DC-3292-4BC6-8CCF-A84638414CCD}" destId="{DC3B1542-F7C3-41B7-AE94-6D750B8BABCD}" srcOrd="1" destOrd="0" presId="urn:microsoft.com/office/officeart/2005/8/layout/hierarchy3"/>
    <dgm:cxn modelId="{59553B94-3914-4701-9431-21BE61D3CA83}" type="presParOf" srcId="{089D22DC-3292-4BC6-8CCF-A84638414CCD}" destId="{E33517AE-82EE-4CD5-96CE-0E906F665829}" srcOrd="2" destOrd="0" presId="urn:microsoft.com/office/officeart/2005/8/layout/hierarchy3"/>
    <dgm:cxn modelId="{0648EA8A-242B-4979-9BBA-415FE3D49990}" type="presParOf" srcId="{089D22DC-3292-4BC6-8CCF-A84638414CCD}" destId="{A7B14CDC-FDA7-4F2B-A8E1-77005DD4F78A}" srcOrd="3" destOrd="0" presId="urn:microsoft.com/office/officeart/2005/8/layout/hierarchy3"/>
    <dgm:cxn modelId="{F2CE01E5-7B02-4C87-8151-C2E09EC842B9}" type="presParOf" srcId="{089D22DC-3292-4BC6-8CCF-A84638414CCD}" destId="{42EEBAC8-1EEF-4607-8C45-C2897616243A}" srcOrd="4" destOrd="0" presId="urn:microsoft.com/office/officeart/2005/8/layout/hierarchy3"/>
    <dgm:cxn modelId="{B1071DC1-9F52-4B0A-8EB9-9183D800E2E2}" type="presParOf" srcId="{089D22DC-3292-4BC6-8CCF-A84638414CCD}" destId="{76AA2AF6-5C37-4EFD-9DAC-DC4B398AF242}" srcOrd="5" destOrd="0" presId="urn:microsoft.com/office/officeart/2005/8/layout/hierarchy3"/>
    <dgm:cxn modelId="{7258E422-F76E-4159-AF2F-94D4CE2BB871}" type="presParOf" srcId="{089D22DC-3292-4BC6-8CCF-A84638414CCD}" destId="{6ADBE21F-869F-4274-A34B-8CC1AA56BEFD}" srcOrd="6" destOrd="0" presId="urn:microsoft.com/office/officeart/2005/8/layout/hierarchy3"/>
    <dgm:cxn modelId="{8687D455-E226-4634-BAAC-90877CBD3BB5}" type="presParOf" srcId="{089D22DC-3292-4BC6-8CCF-A84638414CCD}" destId="{702B818D-46E3-4FC5-A47B-0B2B19C9BE2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545FA-DCB4-44FB-A34B-7ABC3490BC87}">
      <dsp:nvSpPr>
        <dsp:cNvPr id="0" name=""/>
        <dsp:cNvSpPr/>
      </dsp:nvSpPr>
      <dsp:spPr>
        <a:xfrm>
          <a:off x="84348" y="0"/>
          <a:ext cx="841403" cy="938679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Time domain (interval) problems</a:t>
          </a:r>
          <a:endParaRPr lang="en-GB" sz="1400" kern="1200" dirty="0"/>
        </a:p>
      </dsp:txBody>
      <dsp:txXfrm>
        <a:off x="108992" y="24644"/>
        <a:ext cx="792115" cy="889391"/>
      </dsp:txXfrm>
    </dsp:sp>
    <dsp:sp modelId="{6B128E21-4C79-45C0-9896-118849A1E90A}">
      <dsp:nvSpPr>
        <dsp:cNvPr id="0" name=""/>
        <dsp:cNvSpPr/>
      </dsp:nvSpPr>
      <dsp:spPr>
        <a:xfrm>
          <a:off x="122768" y="938679"/>
          <a:ext cx="91440" cy="908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8685"/>
              </a:lnTo>
              <a:lnTo>
                <a:pt x="119472" y="908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2CD4E-3F25-41AA-BA09-8C1F34F66B4F}">
      <dsp:nvSpPr>
        <dsp:cNvPr id="0" name=""/>
        <dsp:cNvSpPr/>
      </dsp:nvSpPr>
      <dsp:spPr>
        <a:xfrm>
          <a:off x="242240" y="1112202"/>
          <a:ext cx="1012439" cy="1470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rPr>
            <a:t>Allen's interval relationships</a:t>
          </a:r>
          <a:r>
            <a:rPr lang="en-US" sz="11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rPr>
            <a:t>Need</a:t>
          </a:r>
          <a:r>
            <a:rPr lang="en-US" sz="1100" kern="1200"/>
            <a:t> </a:t>
          </a:r>
          <a:r>
            <a:rPr lang="en-US" sz="1100" kern="1200" dirty="0"/>
            <a:t>13 conditions/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rules to compare only 2 intervals.</a:t>
          </a:r>
        </a:p>
      </dsp:txBody>
      <dsp:txXfrm>
        <a:off x="271893" y="1141855"/>
        <a:ext cx="953133" cy="1411018"/>
      </dsp:txXfrm>
    </dsp:sp>
    <dsp:sp modelId="{3C9ECC0A-ECC9-4B39-9A05-6C035B703E61}">
      <dsp:nvSpPr>
        <dsp:cNvPr id="0" name=""/>
        <dsp:cNvSpPr/>
      </dsp:nvSpPr>
      <dsp:spPr>
        <a:xfrm>
          <a:off x="122768" y="938679"/>
          <a:ext cx="91440" cy="2918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8738"/>
              </a:lnTo>
              <a:lnTo>
                <a:pt x="114068" y="2918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1C611-149C-45C6-A39A-3BFA333937EE}">
      <dsp:nvSpPr>
        <dsp:cNvPr id="0" name=""/>
        <dsp:cNvSpPr/>
      </dsp:nvSpPr>
      <dsp:spPr>
        <a:xfrm>
          <a:off x="236837" y="2871643"/>
          <a:ext cx="755851" cy="1971549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Receiving hundred thousands of CLF intervals from different stations/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Site/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Channels</a:t>
          </a:r>
          <a:endParaRPr lang="en-GB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258975" y="2893781"/>
        <a:ext cx="711575" cy="1927273"/>
      </dsp:txXfrm>
    </dsp:sp>
    <dsp:sp modelId="{B1CFC59E-FEFC-40A6-A501-5D4B3CE66287}">
      <dsp:nvSpPr>
        <dsp:cNvPr id="0" name=""/>
        <dsp:cNvSpPr/>
      </dsp:nvSpPr>
      <dsp:spPr>
        <a:xfrm>
          <a:off x="1220063" y="0"/>
          <a:ext cx="997402" cy="634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Modelling</a:t>
          </a:r>
          <a:endParaRPr lang="en-GB" sz="1400" kern="1200" dirty="0"/>
        </a:p>
      </dsp:txBody>
      <dsp:txXfrm>
        <a:off x="1238639" y="18576"/>
        <a:ext cx="960250" cy="597063"/>
      </dsp:txXfrm>
    </dsp:sp>
    <dsp:sp modelId="{D0E373F4-ADEE-4339-B3B0-B20CF09507C4}">
      <dsp:nvSpPr>
        <dsp:cNvPr id="0" name=""/>
        <dsp:cNvSpPr/>
      </dsp:nvSpPr>
      <dsp:spPr>
        <a:xfrm>
          <a:off x="1274083" y="634215"/>
          <a:ext cx="91440" cy="7692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9291"/>
              </a:lnTo>
              <a:lnTo>
                <a:pt x="103318" y="7692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C63D9-BEB9-47C8-A3A3-E7F68A5DB5FF}">
      <dsp:nvSpPr>
        <dsp:cNvPr id="0" name=""/>
        <dsp:cNvSpPr/>
      </dsp:nvSpPr>
      <dsp:spPr>
        <a:xfrm>
          <a:off x="1377402" y="817387"/>
          <a:ext cx="891336" cy="1172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Model problem from Time/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Interval domain to STATE domain</a:t>
          </a:r>
          <a:endParaRPr lang="en-GB" sz="1100" kern="1200" dirty="0"/>
        </a:p>
      </dsp:txBody>
      <dsp:txXfrm>
        <a:off x="1403508" y="843493"/>
        <a:ext cx="839124" cy="1120025"/>
      </dsp:txXfrm>
    </dsp:sp>
    <dsp:sp modelId="{1A2B9DB0-7B8F-4A1F-9D12-9033CB9DA2D9}">
      <dsp:nvSpPr>
        <dsp:cNvPr id="0" name=""/>
        <dsp:cNvSpPr/>
      </dsp:nvSpPr>
      <dsp:spPr>
        <a:xfrm>
          <a:off x="1274083" y="634215"/>
          <a:ext cx="91440" cy="18242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24281"/>
              </a:lnTo>
              <a:lnTo>
                <a:pt x="94446" y="18242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757BB-2B66-49B2-845E-A8D8F1295CBF}">
      <dsp:nvSpPr>
        <dsp:cNvPr id="0" name=""/>
        <dsp:cNvSpPr/>
      </dsp:nvSpPr>
      <dsp:spPr>
        <a:xfrm>
          <a:off x="1368530" y="2195810"/>
          <a:ext cx="829693" cy="525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Implement RISMA algorithm</a:t>
          </a:r>
          <a:endParaRPr lang="en-GB" sz="1100" kern="1200" dirty="0"/>
        </a:p>
      </dsp:txBody>
      <dsp:txXfrm>
        <a:off x="1383918" y="2211198"/>
        <a:ext cx="798917" cy="494597"/>
      </dsp:txXfrm>
    </dsp:sp>
    <dsp:sp modelId="{17C86D17-C1BB-4E70-BBCE-389D02ABD945}">
      <dsp:nvSpPr>
        <dsp:cNvPr id="0" name=""/>
        <dsp:cNvSpPr/>
      </dsp:nvSpPr>
      <dsp:spPr>
        <a:xfrm>
          <a:off x="1274083" y="634215"/>
          <a:ext cx="91440" cy="2916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6562"/>
              </a:lnTo>
              <a:lnTo>
                <a:pt x="117426" y="2916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0F188-1FE7-4D1E-9537-50CA5E0EBFBE}">
      <dsp:nvSpPr>
        <dsp:cNvPr id="0" name=""/>
        <dsp:cNvSpPr/>
      </dsp:nvSpPr>
      <dsp:spPr>
        <a:xfrm>
          <a:off x="1391510" y="2892151"/>
          <a:ext cx="840307" cy="1317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Need only 19 conditions/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rules to compare unlimited numbers of intervals</a:t>
          </a:r>
          <a:endParaRPr lang="en-GB" sz="1100" kern="1200" dirty="0"/>
        </a:p>
      </dsp:txBody>
      <dsp:txXfrm>
        <a:off x="1416122" y="2916763"/>
        <a:ext cx="791083" cy="1268027"/>
      </dsp:txXfrm>
    </dsp:sp>
    <dsp:sp modelId="{D7D637DD-7B70-4FC5-B8B3-8DBCDE882B6C}">
      <dsp:nvSpPr>
        <dsp:cNvPr id="0" name=""/>
        <dsp:cNvSpPr/>
      </dsp:nvSpPr>
      <dsp:spPr>
        <a:xfrm>
          <a:off x="2455961" y="0"/>
          <a:ext cx="828618" cy="812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Use AI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(Expert systems)</a:t>
          </a:r>
          <a:endParaRPr lang="en-GB" sz="1400" kern="1200" dirty="0"/>
        </a:p>
      </dsp:txBody>
      <dsp:txXfrm>
        <a:off x="2479760" y="23799"/>
        <a:ext cx="781020" cy="764972"/>
      </dsp:txXfrm>
    </dsp:sp>
    <dsp:sp modelId="{55E4B3AB-25B1-41F5-A454-4FDFC9AA4FE9}">
      <dsp:nvSpPr>
        <dsp:cNvPr id="0" name=""/>
        <dsp:cNvSpPr/>
      </dsp:nvSpPr>
      <dsp:spPr>
        <a:xfrm>
          <a:off x="2493103" y="812570"/>
          <a:ext cx="91440" cy="1055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5335"/>
              </a:lnTo>
              <a:lnTo>
                <a:pt x="120931" y="10553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486DF-A1DB-49CE-B84F-43F821098053}">
      <dsp:nvSpPr>
        <dsp:cNvPr id="0" name=""/>
        <dsp:cNvSpPr/>
      </dsp:nvSpPr>
      <dsp:spPr>
        <a:xfrm>
          <a:off x="2614034" y="995742"/>
          <a:ext cx="703802" cy="1744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Build RISMA temporal rules and  feed them to the inference engine</a:t>
          </a:r>
          <a:endParaRPr lang="en-GB" sz="1100" kern="1200" dirty="0"/>
        </a:p>
      </dsp:txBody>
      <dsp:txXfrm>
        <a:off x="2634648" y="1016356"/>
        <a:ext cx="662574" cy="1703098"/>
      </dsp:txXfrm>
    </dsp:sp>
    <dsp:sp modelId="{6FD3FF77-D542-459B-93AB-E30F6F989C7E}">
      <dsp:nvSpPr>
        <dsp:cNvPr id="0" name=""/>
        <dsp:cNvSpPr/>
      </dsp:nvSpPr>
      <dsp:spPr>
        <a:xfrm>
          <a:off x="2493103" y="812570"/>
          <a:ext cx="91440" cy="26019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1909"/>
              </a:lnTo>
              <a:lnTo>
                <a:pt x="96808" y="2601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E6749-1CD4-4945-AB4F-4C635784FF96}">
      <dsp:nvSpPr>
        <dsp:cNvPr id="0" name=""/>
        <dsp:cNvSpPr/>
      </dsp:nvSpPr>
      <dsp:spPr>
        <a:xfrm>
          <a:off x="2589911" y="2889688"/>
          <a:ext cx="806926" cy="1049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Implement Clips/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 err="1"/>
            <a:t>Clipspy</a:t>
          </a:r>
          <a:endParaRPr lang="en-GB" sz="1100" kern="1200" dirty="0"/>
        </a:p>
      </dsp:txBody>
      <dsp:txXfrm>
        <a:off x="2613545" y="2913322"/>
        <a:ext cx="759658" cy="1002313"/>
      </dsp:txXfrm>
    </dsp:sp>
    <dsp:sp modelId="{06CA9FFD-1340-4296-937A-41D2D06D9030}">
      <dsp:nvSpPr>
        <dsp:cNvPr id="0" name=""/>
        <dsp:cNvSpPr/>
      </dsp:nvSpPr>
      <dsp:spPr>
        <a:xfrm>
          <a:off x="3483351" y="0"/>
          <a:ext cx="634815" cy="882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CLF Parser &amp; OO models</a:t>
          </a:r>
          <a:endParaRPr lang="en-GB" sz="1400" kern="1200" dirty="0"/>
        </a:p>
      </dsp:txBody>
      <dsp:txXfrm>
        <a:off x="3501944" y="18593"/>
        <a:ext cx="597629" cy="844934"/>
      </dsp:txXfrm>
    </dsp:sp>
    <dsp:sp modelId="{86625DAC-C83F-4F0A-BFE3-20FCC7647AA6}">
      <dsp:nvSpPr>
        <dsp:cNvPr id="0" name=""/>
        <dsp:cNvSpPr/>
      </dsp:nvSpPr>
      <dsp:spPr>
        <a:xfrm>
          <a:off x="3546833" y="882120"/>
          <a:ext cx="99197" cy="1923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642"/>
              </a:lnTo>
              <a:lnTo>
                <a:pt x="99197" y="1923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B4141-189F-4BDB-ACAA-273AD4B798BE}">
      <dsp:nvSpPr>
        <dsp:cNvPr id="0" name=""/>
        <dsp:cNvSpPr/>
      </dsp:nvSpPr>
      <dsp:spPr>
        <a:xfrm>
          <a:off x="3646031" y="2263586"/>
          <a:ext cx="666840" cy="1084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Build the inference engine (Clips)  objects</a:t>
          </a:r>
          <a:endParaRPr lang="en-GB" sz="1100" kern="1200" dirty="0"/>
        </a:p>
      </dsp:txBody>
      <dsp:txXfrm>
        <a:off x="3665562" y="2283117"/>
        <a:ext cx="627778" cy="1045291"/>
      </dsp:txXfrm>
    </dsp:sp>
    <dsp:sp modelId="{D760E502-3ABC-4AD2-9F05-2F895DC0EC5F}">
      <dsp:nvSpPr>
        <dsp:cNvPr id="0" name=""/>
        <dsp:cNvSpPr/>
      </dsp:nvSpPr>
      <dsp:spPr>
        <a:xfrm>
          <a:off x="3546833" y="882120"/>
          <a:ext cx="140364" cy="792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922"/>
              </a:lnTo>
              <a:lnTo>
                <a:pt x="140364" y="7929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DAF70-8BE4-4A53-83E6-EC01AB1D81E5}">
      <dsp:nvSpPr>
        <dsp:cNvPr id="0" name=""/>
        <dsp:cNvSpPr/>
      </dsp:nvSpPr>
      <dsp:spPr>
        <a:xfrm>
          <a:off x="3687197" y="1126006"/>
          <a:ext cx="685813" cy="1098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Build Station/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Site/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Channel Python objects</a:t>
          </a:r>
          <a:endParaRPr lang="en-GB" sz="1100" kern="1200" dirty="0"/>
        </a:p>
      </dsp:txBody>
      <dsp:txXfrm>
        <a:off x="3707284" y="1146093"/>
        <a:ext cx="645639" cy="1057897"/>
      </dsp:txXfrm>
    </dsp:sp>
    <dsp:sp modelId="{CC4C9AB3-A24E-41CE-B994-D1A16E9C357B}">
      <dsp:nvSpPr>
        <dsp:cNvPr id="0" name=""/>
        <dsp:cNvSpPr/>
      </dsp:nvSpPr>
      <dsp:spPr>
        <a:xfrm>
          <a:off x="3501113" y="882120"/>
          <a:ext cx="91440" cy="2721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1853"/>
              </a:lnTo>
              <a:lnTo>
                <a:pt x="98367" y="2721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D0B17-6283-40FB-A52C-221675FAD2AE}">
      <dsp:nvSpPr>
        <dsp:cNvPr id="0" name=""/>
        <dsp:cNvSpPr/>
      </dsp:nvSpPr>
      <dsp:spPr>
        <a:xfrm>
          <a:off x="3599481" y="3445269"/>
          <a:ext cx="928552" cy="317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Parse CLF files</a:t>
          </a:r>
          <a:endParaRPr lang="en-GB" sz="1100" kern="1200" dirty="0"/>
        </a:p>
      </dsp:txBody>
      <dsp:txXfrm>
        <a:off x="3608778" y="3454566"/>
        <a:ext cx="909958" cy="298813"/>
      </dsp:txXfrm>
    </dsp:sp>
    <dsp:sp modelId="{8130F047-E974-4BD0-BB0F-B94D3F993A67}">
      <dsp:nvSpPr>
        <dsp:cNvPr id="0" name=""/>
        <dsp:cNvSpPr/>
      </dsp:nvSpPr>
      <dsp:spPr>
        <a:xfrm>
          <a:off x="3501113" y="882120"/>
          <a:ext cx="91440" cy="34235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3573"/>
              </a:lnTo>
              <a:lnTo>
                <a:pt x="100180" y="34235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E381F-06E9-4560-960C-B65A307DB3FC}">
      <dsp:nvSpPr>
        <dsp:cNvPr id="0" name=""/>
        <dsp:cNvSpPr/>
      </dsp:nvSpPr>
      <dsp:spPr>
        <a:xfrm>
          <a:off x="3601294" y="3837598"/>
          <a:ext cx="887873" cy="936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Feed created objects to the temporal inference engine</a:t>
          </a:r>
          <a:endParaRPr lang="en-GB" sz="1100" kern="1200" dirty="0"/>
        </a:p>
      </dsp:txBody>
      <dsp:txXfrm>
        <a:off x="3627299" y="3863603"/>
        <a:ext cx="835863" cy="884180"/>
      </dsp:txXfrm>
    </dsp:sp>
    <dsp:sp modelId="{3FFB105E-4BC7-4CF3-8800-42ABF54911BC}">
      <dsp:nvSpPr>
        <dsp:cNvPr id="0" name=""/>
        <dsp:cNvSpPr/>
      </dsp:nvSpPr>
      <dsp:spPr>
        <a:xfrm>
          <a:off x="4461235" y="0"/>
          <a:ext cx="894581" cy="1121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Maintain/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Process Inference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Engine rules</a:t>
          </a:r>
          <a:endParaRPr lang="en-GB" sz="1400" kern="1200" dirty="0"/>
        </a:p>
      </dsp:txBody>
      <dsp:txXfrm>
        <a:off x="4487436" y="26201"/>
        <a:ext cx="842179" cy="1068837"/>
      </dsp:txXfrm>
    </dsp:sp>
    <dsp:sp modelId="{EEF507FC-6304-494D-ACFF-7A283CAFCC14}">
      <dsp:nvSpPr>
        <dsp:cNvPr id="0" name=""/>
        <dsp:cNvSpPr/>
      </dsp:nvSpPr>
      <dsp:spPr>
        <a:xfrm>
          <a:off x="4504973" y="1121239"/>
          <a:ext cx="91440" cy="1699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9186"/>
              </a:lnTo>
              <a:lnTo>
                <a:pt x="108719" y="16991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0A858-4DEC-4236-96F6-B9D4C7A11CCC}">
      <dsp:nvSpPr>
        <dsp:cNvPr id="0" name=""/>
        <dsp:cNvSpPr/>
      </dsp:nvSpPr>
      <dsp:spPr>
        <a:xfrm>
          <a:off x="4613692" y="1304411"/>
          <a:ext cx="911051" cy="3032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Process rules,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build derived metrics,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catch patterns, and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generate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results</a:t>
          </a:r>
        </a:p>
      </dsp:txBody>
      <dsp:txXfrm>
        <a:off x="4640376" y="1331095"/>
        <a:ext cx="857683" cy="2978659"/>
      </dsp:txXfrm>
    </dsp:sp>
    <dsp:sp modelId="{B8C311E5-DC44-403D-9289-CF9F5542EA82}">
      <dsp:nvSpPr>
        <dsp:cNvPr id="0" name=""/>
        <dsp:cNvSpPr/>
      </dsp:nvSpPr>
      <dsp:spPr>
        <a:xfrm>
          <a:off x="6717848" y="0"/>
          <a:ext cx="830611" cy="128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Collect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Statistics,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Metrics.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and PIs</a:t>
          </a:r>
          <a:endParaRPr lang="en-GB" sz="1400" kern="1200" dirty="0"/>
        </a:p>
      </dsp:txBody>
      <dsp:txXfrm>
        <a:off x="6742176" y="24328"/>
        <a:ext cx="781955" cy="1235620"/>
      </dsp:txXfrm>
    </dsp:sp>
    <dsp:sp modelId="{306E80CE-89AC-480B-AD23-9086DC5034C9}">
      <dsp:nvSpPr>
        <dsp:cNvPr id="0" name=""/>
        <dsp:cNvSpPr/>
      </dsp:nvSpPr>
      <dsp:spPr>
        <a:xfrm>
          <a:off x="6755189" y="1284276"/>
          <a:ext cx="91440" cy="17937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3773"/>
              </a:lnTo>
              <a:lnTo>
                <a:pt x="113716" y="17937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C381A-346D-4063-8DBC-9D4501538A5B}">
      <dsp:nvSpPr>
        <dsp:cNvPr id="0" name=""/>
        <dsp:cNvSpPr/>
      </dsp:nvSpPr>
      <dsp:spPr>
        <a:xfrm rot="10800000" flipV="1">
          <a:off x="6868906" y="1969450"/>
          <a:ext cx="784037" cy="2217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Build and save results.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(10min, hour,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day and month basis)</a:t>
          </a:r>
          <a:endParaRPr lang="en-GB" sz="1100" kern="1200" dirty="0"/>
        </a:p>
      </dsp:txBody>
      <dsp:txXfrm rot="-10800000">
        <a:off x="6891870" y="1992414"/>
        <a:ext cx="738109" cy="2171269"/>
      </dsp:txXfrm>
    </dsp:sp>
    <dsp:sp modelId="{3B889304-16BB-4024-B117-5A5883861FF6}">
      <dsp:nvSpPr>
        <dsp:cNvPr id="0" name=""/>
        <dsp:cNvSpPr/>
      </dsp:nvSpPr>
      <dsp:spPr>
        <a:xfrm>
          <a:off x="5796121" y="0"/>
          <a:ext cx="634815" cy="859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Stream Data Mining</a:t>
          </a:r>
          <a:endParaRPr lang="en-GB" sz="1400" kern="1200" dirty="0"/>
        </a:p>
      </dsp:txBody>
      <dsp:txXfrm>
        <a:off x="5814714" y="18593"/>
        <a:ext cx="597629" cy="822557"/>
      </dsp:txXfrm>
    </dsp:sp>
    <dsp:sp modelId="{F1F803D9-EDBB-4FFD-A42B-365048077E10}">
      <dsp:nvSpPr>
        <dsp:cNvPr id="0" name=""/>
        <dsp:cNvSpPr/>
      </dsp:nvSpPr>
      <dsp:spPr>
        <a:xfrm>
          <a:off x="5813883" y="859743"/>
          <a:ext cx="91440" cy="11998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9832"/>
              </a:lnTo>
              <a:lnTo>
                <a:pt x="128345" y="11998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94ACC-414A-4B8A-AD1D-7B5BD58FC147}">
      <dsp:nvSpPr>
        <dsp:cNvPr id="0" name=""/>
        <dsp:cNvSpPr/>
      </dsp:nvSpPr>
      <dsp:spPr>
        <a:xfrm>
          <a:off x="5942228" y="1551212"/>
          <a:ext cx="720551" cy="1016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Use data/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stream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algorithms </a:t>
          </a:r>
          <a:endParaRPr lang="en-GB" sz="1100" kern="1200" dirty="0"/>
        </a:p>
      </dsp:txBody>
      <dsp:txXfrm>
        <a:off x="5963332" y="1572316"/>
        <a:ext cx="678343" cy="974518"/>
      </dsp:txXfrm>
    </dsp:sp>
    <dsp:sp modelId="{DB8634D8-2689-4075-B80A-1EC89D532B65}">
      <dsp:nvSpPr>
        <dsp:cNvPr id="0" name=""/>
        <dsp:cNvSpPr/>
      </dsp:nvSpPr>
      <dsp:spPr>
        <a:xfrm>
          <a:off x="5813883" y="859743"/>
          <a:ext cx="91440" cy="2827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7665"/>
              </a:lnTo>
              <a:lnTo>
                <a:pt x="104988" y="28276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3308F-54E8-4E86-A6CC-83965BBED279}">
      <dsp:nvSpPr>
        <dsp:cNvPr id="0" name=""/>
        <dsp:cNvSpPr/>
      </dsp:nvSpPr>
      <dsp:spPr>
        <a:xfrm>
          <a:off x="5918872" y="2958150"/>
          <a:ext cx="841054" cy="1458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Build closed frequent itemset to represent the </a:t>
          </a:r>
          <a:r>
            <a:rPr lang="en-GB" sz="1100" kern="1200" dirty="0"/>
            <a:t>CD distribution process</a:t>
          </a:r>
        </a:p>
      </dsp:txBody>
      <dsp:txXfrm>
        <a:off x="5943506" y="2982784"/>
        <a:ext cx="791786" cy="1409248"/>
      </dsp:txXfrm>
    </dsp:sp>
    <dsp:sp modelId="{DA172D22-03D5-4F22-8C69-9A27F63263B5}">
      <dsp:nvSpPr>
        <dsp:cNvPr id="0" name=""/>
        <dsp:cNvSpPr/>
      </dsp:nvSpPr>
      <dsp:spPr>
        <a:xfrm>
          <a:off x="7705758" y="0"/>
          <a:ext cx="776525" cy="1092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Map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rules to system events</a:t>
          </a:r>
          <a:endParaRPr lang="en-GB" sz="1400" kern="1200" dirty="0"/>
        </a:p>
      </dsp:txBody>
      <dsp:txXfrm>
        <a:off x="7728502" y="22744"/>
        <a:ext cx="731037" cy="1046842"/>
      </dsp:txXfrm>
    </dsp:sp>
    <dsp:sp modelId="{B3B6894A-AEDD-4220-9FA2-2F38ADB2EB36}">
      <dsp:nvSpPr>
        <dsp:cNvPr id="0" name=""/>
        <dsp:cNvSpPr/>
      </dsp:nvSpPr>
      <dsp:spPr>
        <a:xfrm>
          <a:off x="7737690" y="1092330"/>
          <a:ext cx="91440" cy="18169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6998"/>
              </a:lnTo>
              <a:lnTo>
                <a:pt x="116676" y="18169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3566E-8204-45A0-B577-5173C9C60592}">
      <dsp:nvSpPr>
        <dsp:cNvPr id="0" name=""/>
        <dsp:cNvSpPr/>
      </dsp:nvSpPr>
      <dsp:spPr>
        <a:xfrm>
          <a:off x="7854367" y="1992846"/>
          <a:ext cx="689470" cy="1832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RISMA rules are generic.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Need to convert fired rules to events describing the system</a:t>
          </a:r>
          <a:endParaRPr lang="en-GB" sz="1100" kern="1200" dirty="0"/>
        </a:p>
      </dsp:txBody>
      <dsp:txXfrm>
        <a:off x="7874561" y="2013040"/>
        <a:ext cx="649082" cy="1792574"/>
      </dsp:txXfrm>
    </dsp:sp>
    <dsp:sp modelId="{88AC37B7-C21F-4B3D-B43E-951A556D928E}">
      <dsp:nvSpPr>
        <dsp:cNvPr id="0" name=""/>
        <dsp:cNvSpPr/>
      </dsp:nvSpPr>
      <dsp:spPr>
        <a:xfrm>
          <a:off x="8607519" y="0"/>
          <a:ext cx="634815" cy="317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Store</a:t>
          </a:r>
          <a:endParaRPr lang="en-GB" sz="1400" kern="1200" dirty="0"/>
        </a:p>
      </dsp:txBody>
      <dsp:txXfrm>
        <a:off x="8616816" y="9297"/>
        <a:ext cx="616221" cy="298813"/>
      </dsp:txXfrm>
    </dsp:sp>
    <dsp:sp modelId="{41FFAA47-BAE9-4BBF-BDA4-EEC675FB9FEF}">
      <dsp:nvSpPr>
        <dsp:cNvPr id="0" name=""/>
        <dsp:cNvSpPr/>
      </dsp:nvSpPr>
      <dsp:spPr>
        <a:xfrm>
          <a:off x="8625281" y="317407"/>
          <a:ext cx="91440" cy="12027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2712"/>
              </a:lnTo>
              <a:lnTo>
                <a:pt x="115892" y="12027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D6695-E429-4384-B67D-B4D2A137C86D}">
      <dsp:nvSpPr>
        <dsp:cNvPr id="0" name=""/>
        <dsp:cNvSpPr/>
      </dsp:nvSpPr>
      <dsp:spPr>
        <a:xfrm>
          <a:off x="8741173" y="500580"/>
          <a:ext cx="786292" cy="2039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Use No/</a:t>
          </a:r>
          <a:r>
            <a:rPr lang="en-US" sz="1100" kern="1200" dirty="0"/>
            <a:t>SQL for results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storage</a:t>
          </a:r>
          <a:endParaRPr lang="en-GB" sz="1100" kern="1200" dirty="0"/>
        </a:p>
      </dsp:txBody>
      <dsp:txXfrm>
        <a:off x="8764203" y="523610"/>
        <a:ext cx="740232" cy="1993021"/>
      </dsp:txXfrm>
    </dsp:sp>
    <dsp:sp modelId="{262A140C-EAAF-42C4-8551-A481CFC480A9}">
      <dsp:nvSpPr>
        <dsp:cNvPr id="0" name=""/>
        <dsp:cNvSpPr/>
      </dsp:nvSpPr>
      <dsp:spPr>
        <a:xfrm>
          <a:off x="9686170" y="0"/>
          <a:ext cx="854975" cy="1128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Explore and Monitor</a:t>
          </a:r>
          <a:endParaRPr lang="en-GB" sz="1400" kern="1200" dirty="0"/>
        </a:p>
      </dsp:txBody>
      <dsp:txXfrm>
        <a:off x="9711211" y="25041"/>
        <a:ext cx="804893" cy="1078575"/>
      </dsp:txXfrm>
    </dsp:sp>
    <dsp:sp modelId="{32AFF3B3-B8DF-4BA1-942B-F9C5AE50E7F8}">
      <dsp:nvSpPr>
        <dsp:cNvPr id="0" name=""/>
        <dsp:cNvSpPr/>
      </dsp:nvSpPr>
      <dsp:spPr>
        <a:xfrm>
          <a:off x="9725947" y="1128657"/>
          <a:ext cx="91440" cy="18330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3035"/>
              </a:lnTo>
              <a:lnTo>
                <a:pt x="92224" y="18330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4338E-DEFE-41F3-B660-DCBCCB5A2399}">
      <dsp:nvSpPr>
        <dsp:cNvPr id="0" name=""/>
        <dsp:cNvSpPr/>
      </dsp:nvSpPr>
      <dsp:spPr>
        <a:xfrm>
          <a:off x="9818172" y="1516617"/>
          <a:ext cx="810430" cy="289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Retrieve and explore using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Dashboards.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We are using Dash (Flask and React)</a:t>
          </a:r>
          <a:endParaRPr lang="en-GB" sz="1100" kern="1200" dirty="0"/>
        </a:p>
      </dsp:txBody>
      <dsp:txXfrm>
        <a:off x="9841909" y="1540354"/>
        <a:ext cx="762956" cy="2842675"/>
      </dsp:txXfrm>
    </dsp:sp>
    <dsp:sp modelId="{533C997E-95C0-4BC2-80CC-7C1677398E18}">
      <dsp:nvSpPr>
        <dsp:cNvPr id="0" name=""/>
        <dsp:cNvSpPr/>
      </dsp:nvSpPr>
      <dsp:spPr>
        <a:xfrm>
          <a:off x="10639688" y="0"/>
          <a:ext cx="875054" cy="4772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Interactive Analysis</a:t>
          </a:r>
          <a:endParaRPr lang="en-GB" sz="1400" kern="1200" dirty="0"/>
        </a:p>
      </dsp:txBody>
      <dsp:txXfrm>
        <a:off x="10653666" y="13978"/>
        <a:ext cx="847098" cy="449279"/>
      </dsp:txXfrm>
    </dsp:sp>
    <dsp:sp modelId="{F7F8B387-50D3-404B-AF3C-3CDE5B05A0E9}">
      <dsp:nvSpPr>
        <dsp:cNvPr id="0" name=""/>
        <dsp:cNvSpPr/>
      </dsp:nvSpPr>
      <dsp:spPr>
        <a:xfrm>
          <a:off x="10681473" y="477235"/>
          <a:ext cx="91440" cy="6677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7761"/>
              </a:lnTo>
              <a:lnTo>
                <a:pt x="95818" y="6677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B1542-F7C3-41B7-AE94-6D750B8BABCD}">
      <dsp:nvSpPr>
        <dsp:cNvPr id="0" name=""/>
        <dsp:cNvSpPr/>
      </dsp:nvSpPr>
      <dsp:spPr>
        <a:xfrm>
          <a:off x="10777292" y="670643"/>
          <a:ext cx="817819" cy="948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Jupiter Notebooks</a:t>
          </a:r>
        </a:p>
      </dsp:txBody>
      <dsp:txXfrm>
        <a:off x="10801245" y="694596"/>
        <a:ext cx="769913" cy="900800"/>
      </dsp:txXfrm>
    </dsp:sp>
    <dsp:sp modelId="{E33517AE-82EE-4CD5-96CE-0E906F665829}">
      <dsp:nvSpPr>
        <dsp:cNvPr id="0" name=""/>
        <dsp:cNvSpPr/>
      </dsp:nvSpPr>
      <dsp:spPr>
        <a:xfrm>
          <a:off x="10727193" y="477235"/>
          <a:ext cx="100792" cy="1441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1627"/>
              </a:lnTo>
              <a:lnTo>
                <a:pt x="100792" y="14416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14CDC-FDA7-4F2B-A8E1-77005DD4F78A}">
      <dsp:nvSpPr>
        <dsp:cNvPr id="0" name=""/>
        <dsp:cNvSpPr/>
      </dsp:nvSpPr>
      <dsp:spPr>
        <a:xfrm>
          <a:off x="10827985" y="1760158"/>
          <a:ext cx="788816" cy="317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Query Databases</a:t>
          </a:r>
          <a:endParaRPr lang="en-GB" sz="1100" kern="1200" dirty="0"/>
        </a:p>
      </dsp:txBody>
      <dsp:txXfrm>
        <a:off x="10837282" y="1769455"/>
        <a:ext cx="770222" cy="298813"/>
      </dsp:txXfrm>
    </dsp:sp>
    <dsp:sp modelId="{42EEBAC8-1EEF-4607-8C45-C2897616243A}">
      <dsp:nvSpPr>
        <dsp:cNvPr id="0" name=""/>
        <dsp:cNvSpPr/>
      </dsp:nvSpPr>
      <dsp:spPr>
        <a:xfrm>
          <a:off x="10727193" y="477235"/>
          <a:ext cx="109567" cy="2023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3441"/>
              </a:lnTo>
              <a:lnTo>
                <a:pt x="109567" y="20234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A2AF6-5C37-4EFD-9DAC-DC4B398AF242}">
      <dsp:nvSpPr>
        <dsp:cNvPr id="0" name=""/>
        <dsp:cNvSpPr/>
      </dsp:nvSpPr>
      <dsp:spPr>
        <a:xfrm>
          <a:off x="10836761" y="2112865"/>
          <a:ext cx="827804" cy="7756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Feed to Elastic Search</a:t>
          </a:r>
          <a:endParaRPr lang="en-GB" sz="1100" kern="1200" dirty="0"/>
        </a:p>
      </dsp:txBody>
      <dsp:txXfrm>
        <a:off x="10859478" y="2135582"/>
        <a:ext cx="782370" cy="730189"/>
      </dsp:txXfrm>
    </dsp:sp>
    <dsp:sp modelId="{6ADBE21F-869F-4274-A34B-8CC1AA56BEFD}">
      <dsp:nvSpPr>
        <dsp:cNvPr id="0" name=""/>
        <dsp:cNvSpPr/>
      </dsp:nvSpPr>
      <dsp:spPr>
        <a:xfrm>
          <a:off x="10727193" y="477235"/>
          <a:ext cx="100792" cy="2984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4972"/>
              </a:lnTo>
              <a:lnTo>
                <a:pt x="100792" y="29849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B818D-46E3-4FC5-A47B-0B2B19C9BE20}">
      <dsp:nvSpPr>
        <dsp:cNvPr id="0" name=""/>
        <dsp:cNvSpPr/>
      </dsp:nvSpPr>
      <dsp:spPr>
        <a:xfrm>
          <a:off x="10827985" y="2954998"/>
          <a:ext cx="845355" cy="1014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Use in other monitoring dashboards and tools</a:t>
          </a:r>
          <a:endParaRPr lang="en-GB" sz="1100" kern="1200" dirty="0"/>
        </a:p>
      </dsp:txBody>
      <dsp:txXfrm>
        <a:off x="10852745" y="2979758"/>
        <a:ext cx="795835" cy="964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577EE-32A1-4265-B27E-3C8589F77D9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3CA7B-9A56-436C-A7FC-C98A05180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5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3CA7B-9A56-436C-A7FC-C98A05180E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008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P4.1-598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169458" y="26169"/>
            <a:ext cx="843913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CLFMiner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An Artificial Intelligence, Temporal Data Mining and Modelling Approach for Monitoring, Exploring and Analysing Continuous Data, Timeliness, Data Availability and Distribution Process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Shaban LABAN and Alexander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Sudakov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 Preparatory Commission.</a:t>
            </a:r>
            <a:endParaRPr lang="en-A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4BB42FB-A61C-C87E-ED4D-2A36774387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7457637"/>
              </p:ext>
            </p:extLst>
          </p:nvPr>
        </p:nvGraphicFramePr>
        <p:xfrm>
          <a:off x="184612" y="1900973"/>
          <a:ext cx="11725835" cy="4843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D579842-BB31-C2D9-B255-60F47AD4C4F8}"/>
              </a:ext>
            </a:extLst>
          </p:cNvPr>
          <p:cNvSpPr txBox="1"/>
          <p:nvPr/>
        </p:nvSpPr>
        <p:spPr>
          <a:xfrm>
            <a:off x="0" y="1069976"/>
            <a:ext cx="12120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Continuous Data (CD) distribution processes generate </a:t>
            </a:r>
            <a:r>
              <a:rPr lang="en-US" sz="1600" b="1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a typeface="+mn-ea"/>
                <a:cs typeface="+mn-cs"/>
              </a:rPr>
              <a:t>hundred thousands of </a:t>
            </a:r>
            <a:r>
              <a:rPr lang="en-US" sz="1600" b="1" dirty="0"/>
              <a:t>records called Concise List of Frames (CLF) in a daily basis. Using AI, modelling and data/stream mining techniques can help us to derive valuable information, calculate KPIs and discover hidden patterns that can help us to effectively monitor and understand the CD distribution process.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18915</TotalTime>
  <Words>339</Words>
  <Application>Microsoft Office PowerPoint</Application>
  <PresentationFormat>Widescreen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LABAN Shaban</cp:lastModifiedBy>
  <cp:revision>107</cp:revision>
  <dcterms:created xsi:type="dcterms:W3CDTF">2023-04-18T13:25:54Z</dcterms:created>
  <dcterms:modified xsi:type="dcterms:W3CDTF">2023-06-16T12:46:01Z</dcterms:modified>
</cp:coreProperties>
</file>