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150" d="100"/>
          <a:sy n="150" d="100"/>
        </p:scale>
        <p:origin x="92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79A1C47-A7C6-9084-EA60-FF38BF2E2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8068" y="5206363"/>
            <a:ext cx="2604803" cy="143080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P4.1-670</a:t>
            </a:r>
            <a:endParaRPr lang="en-AT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Enhance data quality control with interactive station monitoring tools in</a:t>
            </a:r>
          </a:p>
          <a:p>
            <a:pPr algn="ctr"/>
            <a:r>
              <a:rPr lang="en-GB" sz="16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 OPS centre.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Parithusta., R.A, Ketata., I, and IDC OPS-MFO</a:t>
            </a:r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CTBTO Preparatory Commission</a:t>
            </a:r>
            <a:endParaRPr lang="en-AT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C8370F-D215-F963-1724-F400C227AAE2}"/>
              </a:ext>
            </a:extLst>
          </p:cNvPr>
          <p:cNvSpPr txBox="1"/>
          <p:nvPr/>
        </p:nvSpPr>
        <p:spPr>
          <a:xfrm>
            <a:off x="484187" y="1223302"/>
            <a:ext cx="10984923" cy="31700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en-GB" sz="2000" dirty="0">
                <a:solidFill>
                  <a:schemeClr val="bg1"/>
                </a:solidFill>
              </a:rPr>
              <a:t>The objective of seismic data quality monitoring is to ensure that the acquired seismic data is accurate, reliable, and of high quality, </a:t>
            </a:r>
            <a:r>
              <a:rPr lang="en-GB" sz="2000" i="0" dirty="0">
                <a:solidFill>
                  <a:srgbClr val="FFC000"/>
                </a:solidFill>
                <a:effectLst/>
                <a:ea typeface="Roboto" panose="02000000000000000000" pitchFamily="2" charset="0"/>
                <a:cs typeface="Arial" panose="020B0604020202020204" pitchFamily="34" charset="0"/>
              </a:rPr>
              <a:t>to ensure that station characteristics meet the requirements of the IMS draft Operational Manuals. </a:t>
            </a:r>
            <a:endParaRPr lang="en-GB" sz="2000" dirty="0">
              <a:solidFill>
                <a:schemeClr val="bg1"/>
              </a:solidFill>
            </a:endParaRPr>
          </a:p>
          <a:p>
            <a:pPr algn="just"/>
            <a:endParaRPr lang="en-GB" sz="2000" dirty="0">
              <a:solidFill>
                <a:schemeClr val="bg1"/>
              </a:solidFill>
            </a:endParaRPr>
          </a:p>
          <a:p>
            <a:pPr algn="just"/>
            <a:r>
              <a:rPr lang="en-GB" sz="2000">
                <a:solidFill>
                  <a:srgbClr val="FFC000"/>
                </a:solidFill>
              </a:rPr>
              <a:t>How does PTS (OPS) address the need to enhance data quality monitoring and optimize the use of all PTS tools?</a:t>
            </a:r>
          </a:p>
          <a:p>
            <a:pPr algn="just"/>
            <a:endParaRPr lang="en-GB" sz="2000" dirty="0">
              <a:solidFill>
                <a:schemeClr val="bg1"/>
              </a:solidFill>
            </a:endParaRPr>
          </a:p>
          <a:p>
            <a:pPr algn="just"/>
            <a:r>
              <a:rPr lang="en-GB" sz="2000" dirty="0">
                <a:solidFill>
                  <a:schemeClr val="bg1"/>
                </a:solidFill>
              </a:rPr>
              <a:t>By </a:t>
            </a:r>
            <a:r>
              <a:rPr lang="en-GB" sz="2000" u="sng" dirty="0">
                <a:solidFill>
                  <a:srgbClr val="FFC000"/>
                </a:solidFill>
              </a:rPr>
              <a:t>implementing a systematic monitoring process and reliable platform/tools</a:t>
            </a:r>
            <a:r>
              <a:rPr lang="en-GB" sz="2000" dirty="0">
                <a:solidFill>
                  <a:schemeClr val="bg1"/>
                </a:solidFill>
              </a:rPr>
              <a:t>, potential issues can be detected and addressed early on, leading to improved interpretations, better decision-making, and more robust data transmission from station and maintain the IMS network in high performance.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05B3DF-B4DA-9696-9411-60ED30861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7767" y="4557040"/>
            <a:ext cx="1446593" cy="12017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4EFB44-586B-D767-B01D-072DB344F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868" y="5466418"/>
            <a:ext cx="2470150" cy="121617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35A53B9-BB8D-7E65-368E-479EAD25B2EA}"/>
              </a:ext>
            </a:extLst>
          </p:cNvPr>
          <p:cNvSpPr txBox="1"/>
          <p:nvPr/>
        </p:nvSpPr>
        <p:spPr>
          <a:xfrm>
            <a:off x="4520990" y="4524369"/>
            <a:ext cx="2061273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P4.1-670</a:t>
            </a:r>
            <a:endParaRPr lang="en-AT" sz="2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83008A4-A654-21B3-334C-34CA4D055E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51" y="4590261"/>
            <a:ext cx="2061274" cy="1135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8B8EE6-AC1F-4819-943D-DC8B9EF258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829" y="5375799"/>
            <a:ext cx="2190750" cy="9859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C198924-EFE5-FC74-18A5-DA077C5686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8027" y="5506767"/>
            <a:ext cx="2317750" cy="113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2675</TotalTime>
  <Words>143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ASSEF PARITHUSTA Rizkita</cp:lastModifiedBy>
  <cp:revision>23</cp:revision>
  <dcterms:created xsi:type="dcterms:W3CDTF">2023-04-18T13:25:54Z</dcterms:created>
  <dcterms:modified xsi:type="dcterms:W3CDTF">2023-06-11T21:31:43Z</dcterms:modified>
</cp:coreProperties>
</file>