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FE74A-9F81-4C86-8229-A8F926630DAD}" v="16" dt="2023-06-08T06:19:20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>
        <p:scale>
          <a:sx n="60" d="100"/>
          <a:sy n="60" d="100"/>
        </p:scale>
        <p:origin x="58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TATA Ichrak" userId="b78ad755-bce3-4637-97e6-41f4e717ae7e" providerId="ADAL" clId="{F5DFE74A-9F81-4C86-8229-A8F926630DAD}"/>
    <pc:docChg chg="undo custSel modSld">
      <pc:chgData name="KETATA Ichrak" userId="b78ad755-bce3-4637-97e6-41f4e717ae7e" providerId="ADAL" clId="{F5DFE74A-9F81-4C86-8229-A8F926630DAD}" dt="2023-06-08T06:22:43.092" v="688" actId="1076"/>
      <pc:docMkLst>
        <pc:docMk/>
      </pc:docMkLst>
      <pc:sldChg chg="addSp delSp modSp mod">
        <pc:chgData name="KETATA Ichrak" userId="b78ad755-bce3-4637-97e6-41f4e717ae7e" providerId="ADAL" clId="{F5DFE74A-9F81-4C86-8229-A8F926630DAD}" dt="2023-06-08T06:22:43.092" v="688" actId="1076"/>
        <pc:sldMkLst>
          <pc:docMk/>
          <pc:sldMk cId="607453612" sldId="256"/>
        </pc:sldMkLst>
        <pc:spChg chg="mod">
          <ac:chgData name="KETATA Ichrak" userId="b78ad755-bce3-4637-97e6-41f4e717ae7e" providerId="ADAL" clId="{F5DFE74A-9F81-4C86-8229-A8F926630DAD}" dt="2023-06-07T12:04:09.236" v="4" actId="20577"/>
          <ac:spMkLst>
            <pc:docMk/>
            <pc:sldMk cId="607453612" sldId="256"/>
            <ac:spMk id="3" creationId="{D51AB4DC-58D5-C4A4-6BF9-8102961E9BDB}"/>
          </ac:spMkLst>
        </pc:spChg>
        <pc:spChg chg="mod">
          <ac:chgData name="KETATA Ichrak" userId="b78ad755-bce3-4637-97e6-41f4e717ae7e" providerId="ADAL" clId="{F5DFE74A-9F81-4C86-8229-A8F926630DAD}" dt="2023-06-08T06:15:15.389" v="620" actId="6549"/>
          <ac:spMkLst>
            <pc:docMk/>
            <pc:sldMk cId="607453612" sldId="256"/>
            <ac:spMk id="4" creationId="{5C76C91B-333D-CF33-4FE9-81CDD42E9314}"/>
          </ac:spMkLst>
        </pc:spChg>
        <pc:spChg chg="add mod">
          <ac:chgData name="KETATA Ichrak" userId="b78ad755-bce3-4637-97e6-41f4e717ae7e" providerId="ADAL" clId="{F5DFE74A-9F81-4C86-8229-A8F926630DAD}" dt="2023-06-08T06:21:59.961" v="685" actId="6549"/>
          <ac:spMkLst>
            <pc:docMk/>
            <pc:sldMk cId="607453612" sldId="256"/>
            <ac:spMk id="5" creationId="{1D743D95-BDF2-E0AA-0BE4-B0FA46482147}"/>
          </ac:spMkLst>
        </pc:spChg>
        <pc:spChg chg="mod">
          <ac:chgData name="KETATA Ichrak" userId="b78ad755-bce3-4637-97e6-41f4e717ae7e" providerId="ADAL" clId="{F5DFE74A-9F81-4C86-8229-A8F926630DAD}" dt="2023-06-07T17:57:08.346" v="495" actId="2085"/>
          <ac:spMkLst>
            <pc:docMk/>
            <pc:sldMk cId="607453612" sldId="256"/>
            <ac:spMk id="11" creationId="{E3B952D9-0884-7056-3C6E-E2200D43960B}"/>
          </ac:spMkLst>
        </pc:spChg>
        <pc:spChg chg="mod">
          <ac:chgData name="KETATA Ichrak" userId="b78ad755-bce3-4637-97e6-41f4e717ae7e" providerId="ADAL" clId="{F5DFE74A-9F81-4C86-8229-A8F926630DAD}" dt="2023-06-07T17:57:08.346" v="495" actId="2085"/>
          <ac:spMkLst>
            <pc:docMk/>
            <pc:sldMk cId="607453612" sldId="256"/>
            <ac:spMk id="12" creationId="{B86CC5E8-8EBA-BF69-5979-CC6486FE525E}"/>
          </ac:spMkLst>
        </pc:spChg>
        <pc:spChg chg="mod">
          <ac:chgData name="KETATA Ichrak" userId="b78ad755-bce3-4637-97e6-41f4e717ae7e" providerId="ADAL" clId="{F5DFE74A-9F81-4C86-8229-A8F926630DAD}" dt="2023-06-07T17:57:08.346" v="495" actId="2085"/>
          <ac:spMkLst>
            <pc:docMk/>
            <pc:sldMk cId="607453612" sldId="256"/>
            <ac:spMk id="13" creationId="{1DAC7179-04AB-85A8-18B2-BE05C9152268}"/>
          </ac:spMkLst>
        </pc:spChg>
        <pc:spChg chg="mod">
          <ac:chgData name="KETATA Ichrak" userId="b78ad755-bce3-4637-97e6-41f4e717ae7e" providerId="ADAL" clId="{F5DFE74A-9F81-4C86-8229-A8F926630DAD}" dt="2023-06-07T17:57:08.346" v="495" actId="2085"/>
          <ac:spMkLst>
            <pc:docMk/>
            <pc:sldMk cId="607453612" sldId="256"/>
            <ac:spMk id="14" creationId="{44224B6B-5F6E-904C-772A-9F5DFDF21F9C}"/>
          </ac:spMkLst>
        </pc:spChg>
        <pc:spChg chg="mod">
          <ac:chgData name="KETATA Ichrak" userId="b78ad755-bce3-4637-97e6-41f4e717ae7e" providerId="ADAL" clId="{F5DFE74A-9F81-4C86-8229-A8F926630DAD}" dt="2023-06-07T17:57:08.346" v="495" actId="2085"/>
          <ac:spMkLst>
            <pc:docMk/>
            <pc:sldMk cId="607453612" sldId="256"/>
            <ac:spMk id="15" creationId="{09C30F44-3022-0429-51E1-F40B7F34D805}"/>
          </ac:spMkLst>
        </pc:spChg>
        <pc:spChg chg="mod">
          <ac:chgData name="KETATA Ichrak" userId="b78ad755-bce3-4637-97e6-41f4e717ae7e" providerId="ADAL" clId="{F5DFE74A-9F81-4C86-8229-A8F926630DAD}" dt="2023-06-07T17:57:08.346" v="495" actId="2085"/>
          <ac:spMkLst>
            <pc:docMk/>
            <pc:sldMk cId="607453612" sldId="256"/>
            <ac:spMk id="16" creationId="{706772D0-B821-210C-1B99-8378CEB5D94D}"/>
          </ac:spMkLst>
        </pc:spChg>
        <pc:grpChg chg="add del mod">
          <ac:chgData name="KETATA Ichrak" userId="b78ad755-bce3-4637-97e6-41f4e717ae7e" providerId="ADAL" clId="{F5DFE74A-9F81-4C86-8229-A8F926630DAD}" dt="2023-06-07T18:00:02.600" v="521" actId="478"/>
          <ac:grpSpMkLst>
            <pc:docMk/>
            <pc:sldMk cId="607453612" sldId="256"/>
            <ac:grpSpMk id="6" creationId="{B1887F10-5294-0DB3-2E71-E77E88F32ABB}"/>
          </ac:grpSpMkLst>
        </pc:grpChg>
        <pc:grpChg chg="mod">
          <ac:chgData name="KETATA Ichrak" userId="b78ad755-bce3-4637-97e6-41f4e717ae7e" providerId="ADAL" clId="{F5DFE74A-9F81-4C86-8229-A8F926630DAD}" dt="2023-06-07T17:54:40.975" v="474"/>
          <ac:grpSpMkLst>
            <pc:docMk/>
            <pc:sldMk cId="607453612" sldId="256"/>
            <ac:grpSpMk id="8" creationId="{5D3230A7-40DA-984C-2C74-E7F301059F7A}"/>
          </ac:grpSpMkLst>
        </pc:grpChg>
        <pc:grpChg chg="mod">
          <ac:chgData name="KETATA Ichrak" userId="b78ad755-bce3-4637-97e6-41f4e717ae7e" providerId="ADAL" clId="{F5DFE74A-9F81-4C86-8229-A8F926630DAD}" dt="2023-06-07T17:54:40.975" v="474"/>
          <ac:grpSpMkLst>
            <pc:docMk/>
            <pc:sldMk cId="607453612" sldId="256"/>
            <ac:grpSpMk id="9" creationId="{028468F0-BD10-405D-1D7A-619D926BA8BF}"/>
          </ac:grpSpMkLst>
        </pc:grpChg>
        <pc:grpChg chg="mod">
          <ac:chgData name="KETATA Ichrak" userId="b78ad755-bce3-4637-97e6-41f4e717ae7e" providerId="ADAL" clId="{F5DFE74A-9F81-4C86-8229-A8F926630DAD}" dt="2023-06-07T17:54:40.975" v="474"/>
          <ac:grpSpMkLst>
            <pc:docMk/>
            <pc:sldMk cId="607453612" sldId="256"/>
            <ac:grpSpMk id="10" creationId="{C06E55B5-FBF0-179C-6D0D-F2ED97872855}"/>
          </ac:grpSpMkLst>
        </pc:grpChg>
        <pc:picChg chg="add mod">
          <ac:chgData name="KETATA Ichrak" userId="b78ad755-bce3-4637-97e6-41f4e717ae7e" providerId="ADAL" clId="{F5DFE74A-9F81-4C86-8229-A8F926630DAD}" dt="2023-06-08T06:22:43.092" v="688" actId="1076"/>
          <ac:picMkLst>
            <pc:docMk/>
            <pc:sldMk cId="607453612" sldId="256"/>
            <ac:picMk id="2" creationId="{F32B1F88-D86B-54F1-DA29-97ED6AFAE109}"/>
          </ac:picMkLst>
        </pc:picChg>
        <pc:picChg chg="del mod">
          <ac:chgData name="KETATA Ichrak" userId="b78ad755-bce3-4637-97e6-41f4e717ae7e" providerId="ADAL" clId="{F5DFE74A-9F81-4C86-8229-A8F926630DAD}" dt="2023-06-07T17:59:59.683" v="520" actId="478"/>
          <ac:picMkLst>
            <pc:docMk/>
            <pc:sldMk cId="607453612" sldId="256"/>
            <ac:picMk id="7" creationId="{94622B00-4F99-318E-054E-E406504D3EC1}"/>
          </ac:picMkLst>
        </pc:picChg>
        <pc:picChg chg="add del mod">
          <ac:chgData name="KETATA Ichrak" userId="b78ad755-bce3-4637-97e6-41f4e717ae7e" providerId="ADAL" clId="{F5DFE74A-9F81-4C86-8229-A8F926630DAD}" dt="2023-06-07T17:57:55.053" v="502"/>
          <ac:picMkLst>
            <pc:docMk/>
            <pc:sldMk cId="607453612" sldId="256"/>
            <ac:picMk id="17" creationId="{E488D3C8-F28E-1D43-C588-C521C671C79F}"/>
          </ac:picMkLst>
        </pc:picChg>
        <pc:picChg chg="add mod">
          <ac:chgData name="KETATA Ichrak" userId="b78ad755-bce3-4637-97e6-41f4e717ae7e" providerId="ADAL" clId="{F5DFE74A-9F81-4C86-8229-A8F926630DAD}" dt="2023-06-08T06:17:45.947" v="641" actId="1076"/>
          <ac:picMkLst>
            <pc:docMk/>
            <pc:sldMk cId="607453612" sldId="256"/>
            <ac:picMk id="19" creationId="{2044FE11-CEA9-577D-FA63-21D8693FB8E4}"/>
          </ac:picMkLst>
        </pc:picChg>
        <pc:picChg chg="add mod">
          <ac:chgData name="KETATA Ichrak" userId="b78ad755-bce3-4637-97e6-41f4e717ae7e" providerId="ADAL" clId="{F5DFE74A-9F81-4C86-8229-A8F926630DAD}" dt="2023-06-08T06:17:50.886" v="642" actId="1076"/>
          <ac:picMkLst>
            <pc:docMk/>
            <pc:sldMk cId="607453612" sldId="256"/>
            <ac:picMk id="21" creationId="{45F7C2F9-DC57-8104-AD25-87C82ECF61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P4.1-469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of the International Monitoring System Seismic, Hydroacoustic and Infrasound Network Performance with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NetMOD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Ichrak Ketata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Pierrick Mialle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Benoit Doury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John Merchant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43D95-BDF2-E0AA-0BE4-B0FA46482147}"/>
              </a:ext>
            </a:extLst>
          </p:cNvPr>
          <p:cNvSpPr txBox="1"/>
          <p:nvPr/>
        </p:nvSpPr>
        <p:spPr>
          <a:xfrm>
            <a:off x="192504" y="1167388"/>
            <a:ext cx="118390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Evaluating and assessing the Network Performance by simulating and analyzing detection capabilities can contribute to the enhancement of the treaty’s verification regime and its capabilities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Network Monitoring for Optimal Detection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NetMOD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Java-Tool is tested with the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provided parameter set and models. For each selected date, the receiver config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updated to reflect IMS status at that time and the noise data is computed using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archived waveforms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NetMOD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simulation results, it was possible to show the variation of the detection capability over the time when new stations get installed and certified, as well as the network resilience to a station outage or failure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Multiple metrics can be defined to assist in assessing the quality of processing results and bulletin production, and in estimating the impact of a station undergoing maintenance or failing for not only Seismic network but also for Hydroacoustic and Infrasound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44FE11-CEA9-577D-FA63-21D8693F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3983543"/>
            <a:ext cx="5199633" cy="17099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F7C2F9-DC57-8104-AD25-87C82ECF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38" y="4119795"/>
            <a:ext cx="5199633" cy="1570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2B1F88-D86B-54F1-DA29-97ED6AFA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354" y="1848188"/>
            <a:ext cx="2720190" cy="147255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2C9788-7117-4D3F-9D2E-F1ADD10657CF}"/>
</file>

<file path=customXml/itemProps2.xml><?xml version="1.0" encoding="utf-8"?>
<ds:datastoreItem xmlns:ds="http://schemas.openxmlformats.org/officeDocument/2006/customXml" ds:itemID="{4E4B982F-4772-4255-A31F-9AF92F5E7101}"/>
</file>

<file path=customXml/itemProps3.xml><?xml version="1.0" encoding="utf-8"?>
<ds:datastoreItem xmlns:ds="http://schemas.openxmlformats.org/officeDocument/2006/customXml" ds:itemID="{8418DF80-43E1-4A38-B10A-602BAD51FA02}"/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191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KETATA Ichrak</cp:lastModifiedBy>
  <cp:revision>20</cp:revision>
  <dcterms:created xsi:type="dcterms:W3CDTF">2023-04-18T13:25:54Z</dcterms:created>
  <dcterms:modified xsi:type="dcterms:W3CDTF">2023-06-08T06:22:50Z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</Properties>
</file>