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7"/>
  </p:notesMasterIdLst>
  <p:sldIdLst>
    <p:sldId id="261" r:id="rId6"/>
    <p:sldId id="256" r:id="rId7"/>
    <p:sldId id="262" r:id="rId8"/>
    <p:sldId id="263" r:id="rId9"/>
    <p:sldId id="269" r:id="rId10"/>
    <p:sldId id="267" r:id="rId11"/>
    <p:sldId id="264" r:id="rId12"/>
    <p:sldId id="268" r:id="rId13"/>
    <p:sldId id="272" r:id="rId14"/>
    <p:sldId id="265" r:id="rId15"/>
    <p:sldId id="266" r:id="rId1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9"/>
            <p14:sldId id="267"/>
            <p14:sldId id="264"/>
            <p14:sldId id="268"/>
            <p14:sldId id="272"/>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2658D"/>
    <a:srgbClr val="2FB17C"/>
    <a:srgbClr val="A4DA35"/>
    <a:srgbClr val="000000"/>
    <a:srgbClr val="C2DF29"/>
    <a:srgbClr val="505B94"/>
    <a:srgbClr val="3D4988"/>
    <a:srgbClr val="20968A"/>
    <a:srgbClr val="D2E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8985C-EF02-49BA-ABDF-084F1EDDB841}" v="192" dt="2023-06-08T06:05:42.232"/>
    <p1510:client id="{2644F5FB-4EDE-D60B-1862-175DFD3A4B3A}" v="66" dt="2023-06-08T11:11:54.621"/>
    <p1510:client id="{318FABC5-5D1B-4B9D-8278-54ADF2D12BD4}" v="12" dt="2023-06-07T15:07:34.330"/>
    <p1510:client id="{7FAE0766-C9E3-D2CF-D1DA-CC3F121EF801}" v="66" dt="2023-06-08T09:25:35.780"/>
    <p1510:client id="{8FB6C03F-FB46-4DA5-9D27-6779F8970AE3}" v="45" dt="2023-06-08T11:49:48.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ATA Ichrak" userId="b78ad755-bce3-4637-97e6-41f4e717ae7e" providerId="ADAL" clId="{8FB6C03F-FB46-4DA5-9D27-6779F8970AE3}"/>
    <pc:docChg chg="undo custSel modSld">
      <pc:chgData name="KETATA Ichrak" userId="b78ad755-bce3-4637-97e6-41f4e717ae7e" providerId="ADAL" clId="{8FB6C03F-FB46-4DA5-9D27-6779F8970AE3}" dt="2023-06-08T11:49:48.242" v="765" actId="6549"/>
      <pc:docMkLst>
        <pc:docMk/>
      </pc:docMkLst>
      <pc:sldChg chg="modSp mod">
        <pc:chgData name="KETATA Ichrak" userId="b78ad755-bce3-4637-97e6-41f4e717ae7e" providerId="ADAL" clId="{8FB6C03F-FB46-4DA5-9D27-6779F8970AE3}" dt="2023-06-08T09:56:53.117" v="37" actId="20577"/>
        <pc:sldMkLst>
          <pc:docMk/>
          <pc:sldMk cId="607453612" sldId="256"/>
        </pc:sldMkLst>
        <pc:spChg chg="mod">
          <ac:chgData name="KETATA Ichrak" userId="b78ad755-bce3-4637-97e6-41f4e717ae7e" providerId="ADAL" clId="{8FB6C03F-FB46-4DA5-9D27-6779F8970AE3}" dt="2023-06-08T09:56:53.117" v="37" actId="20577"/>
          <ac:spMkLst>
            <pc:docMk/>
            <pc:sldMk cId="607453612" sldId="256"/>
            <ac:spMk id="4" creationId="{B919FD76-9E84-84D1-BD14-3251B047CC47}"/>
          </ac:spMkLst>
        </pc:spChg>
      </pc:sldChg>
      <pc:sldChg chg="modSp mod">
        <pc:chgData name="KETATA Ichrak" userId="b78ad755-bce3-4637-97e6-41f4e717ae7e" providerId="ADAL" clId="{8FB6C03F-FB46-4DA5-9D27-6779F8970AE3}" dt="2023-06-08T11:49:48.242" v="765" actId="6549"/>
        <pc:sldMkLst>
          <pc:docMk/>
          <pc:sldMk cId="2536716417" sldId="261"/>
        </pc:sldMkLst>
        <pc:spChg chg="mod">
          <ac:chgData name="KETATA Ichrak" userId="b78ad755-bce3-4637-97e6-41f4e717ae7e" providerId="ADAL" clId="{8FB6C03F-FB46-4DA5-9D27-6779F8970AE3}" dt="2023-06-08T11:49:48.242" v="765" actId="6549"/>
          <ac:spMkLst>
            <pc:docMk/>
            <pc:sldMk cId="2536716417" sldId="261"/>
            <ac:spMk id="3" creationId="{5C892C65-B28E-B36F-7A44-E4E303D43C8D}"/>
          </ac:spMkLst>
        </pc:spChg>
        <pc:spChg chg="mod">
          <ac:chgData name="KETATA Ichrak" userId="b78ad755-bce3-4637-97e6-41f4e717ae7e" providerId="ADAL" clId="{8FB6C03F-FB46-4DA5-9D27-6779F8970AE3}" dt="2023-06-08T09:51:51.133" v="0" actId="20577"/>
          <ac:spMkLst>
            <pc:docMk/>
            <pc:sldMk cId="2536716417" sldId="261"/>
            <ac:spMk id="7" creationId="{65A4DCB9-5623-A451-6FBB-D9D405171FBA}"/>
          </ac:spMkLst>
        </pc:spChg>
      </pc:sldChg>
      <pc:sldChg chg="modSp mod">
        <pc:chgData name="KETATA Ichrak" userId="b78ad755-bce3-4637-97e6-41f4e717ae7e" providerId="ADAL" clId="{8FB6C03F-FB46-4DA5-9D27-6779F8970AE3}" dt="2023-06-08T10:44:17.059" v="762" actId="20577"/>
        <pc:sldMkLst>
          <pc:docMk/>
          <pc:sldMk cId="3521065844" sldId="267"/>
        </pc:sldMkLst>
        <pc:spChg chg="mod">
          <ac:chgData name="KETATA Ichrak" userId="b78ad755-bce3-4637-97e6-41f4e717ae7e" providerId="ADAL" clId="{8FB6C03F-FB46-4DA5-9D27-6779F8970AE3}" dt="2023-06-08T10:44:17.059" v="762" actId="20577"/>
          <ac:spMkLst>
            <pc:docMk/>
            <pc:sldMk cId="3521065844" sldId="267"/>
            <ac:spMk id="4" creationId="{861CC738-77ED-60ED-B840-92E36632BB77}"/>
          </ac:spMkLst>
        </pc:spChg>
        <pc:picChg chg="mod">
          <ac:chgData name="KETATA Ichrak" userId="b78ad755-bce3-4637-97e6-41f4e717ae7e" providerId="ADAL" clId="{8FB6C03F-FB46-4DA5-9D27-6779F8970AE3}" dt="2023-06-08T10:43:27.157" v="677" actId="1076"/>
          <ac:picMkLst>
            <pc:docMk/>
            <pc:sldMk cId="3521065844" sldId="267"/>
            <ac:picMk id="5" creationId="{F2F03BF9-A780-952F-BBDE-F756B86DFC18}"/>
          </ac:picMkLst>
        </pc:picChg>
      </pc:sldChg>
    </pc:docChg>
  </pc:docChgLst>
  <pc:docChgLst>
    <pc:chgData name="SLINKARD Megan" userId="S::megan.slinkard@ctbto.org::03dfe2e6-e0b2-46d7-9610-438680334cf1" providerId="AD" clId="Web-{7FAE0766-C9E3-D2CF-D1DA-CC3F121EF801}"/>
    <pc:docChg chg="modSld">
      <pc:chgData name="SLINKARD Megan" userId="S::megan.slinkard@ctbto.org::03dfe2e6-e0b2-46d7-9610-438680334cf1" providerId="AD" clId="Web-{7FAE0766-C9E3-D2CF-D1DA-CC3F121EF801}" dt="2023-06-08T09:25:35.749" v="34" actId="20577"/>
      <pc:docMkLst>
        <pc:docMk/>
      </pc:docMkLst>
      <pc:sldChg chg="modSp">
        <pc:chgData name="SLINKARD Megan" userId="S::megan.slinkard@ctbto.org::03dfe2e6-e0b2-46d7-9610-438680334cf1" providerId="AD" clId="Web-{7FAE0766-C9E3-D2CF-D1DA-CC3F121EF801}" dt="2023-06-08T09:18:04.337" v="19" actId="20577"/>
        <pc:sldMkLst>
          <pc:docMk/>
          <pc:sldMk cId="607453612" sldId="256"/>
        </pc:sldMkLst>
        <pc:spChg chg="mod">
          <ac:chgData name="SLINKARD Megan" userId="S::megan.slinkard@ctbto.org::03dfe2e6-e0b2-46d7-9610-438680334cf1" providerId="AD" clId="Web-{7FAE0766-C9E3-D2CF-D1DA-CC3F121EF801}" dt="2023-06-08T09:14:40.952" v="16" actId="20577"/>
          <ac:spMkLst>
            <pc:docMk/>
            <pc:sldMk cId="607453612" sldId="256"/>
            <ac:spMk id="4" creationId="{B919FD76-9E84-84D1-BD14-3251B047CC47}"/>
          </ac:spMkLst>
        </pc:spChg>
        <pc:spChg chg="mod">
          <ac:chgData name="SLINKARD Megan" userId="S::megan.slinkard@ctbto.org::03dfe2e6-e0b2-46d7-9610-438680334cf1" providerId="AD" clId="Web-{7FAE0766-C9E3-D2CF-D1DA-CC3F121EF801}" dt="2023-06-08T09:18:04.337" v="19" actId="20577"/>
          <ac:spMkLst>
            <pc:docMk/>
            <pc:sldMk cId="607453612" sldId="256"/>
            <ac:spMk id="13" creationId="{6490C5DB-F710-3E76-947E-16B7EAFD2FB0}"/>
          </ac:spMkLst>
        </pc:spChg>
      </pc:sldChg>
      <pc:sldChg chg="modSp">
        <pc:chgData name="SLINKARD Megan" userId="S::megan.slinkard@ctbto.org::03dfe2e6-e0b2-46d7-9610-438680334cf1" providerId="AD" clId="Web-{7FAE0766-C9E3-D2CF-D1DA-CC3F121EF801}" dt="2023-06-08T09:09:43.360" v="6" actId="20577"/>
        <pc:sldMkLst>
          <pc:docMk/>
          <pc:sldMk cId="2536716417" sldId="261"/>
        </pc:sldMkLst>
        <pc:spChg chg="mod">
          <ac:chgData name="SLINKARD Megan" userId="S::megan.slinkard@ctbto.org::03dfe2e6-e0b2-46d7-9610-438680334cf1" providerId="AD" clId="Web-{7FAE0766-C9E3-D2CF-D1DA-CC3F121EF801}" dt="2023-06-08T09:09:43.360" v="6" actId="20577"/>
          <ac:spMkLst>
            <pc:docMk/>
            <pc:sldMk cId="2536716417" sldId="261"/>
            <ac:spMk id="7" creationId="{65A4DCB9-5623-A451-6FBB-D9D405171FBA}"/>
          </ac:spMkLst>
        </pc:spChg>
      </pc:sldChg>
      <pc:sldChg chg="modSp">
        <pc:chgData name="SLINKARD Megan" userId="S::megan.slinkard@ctbto.org::03dfe2e6-e0b2-46d7-9610-438680334cf1" providerId="AD" clId="Web-{7FAE0766-C9E3-D2CF-D1DA-CC3F121EF801}" dt="2023-06-08T09:22:00.817" v="23" actId="20577"/>
        <pc:sldMkLst>
          <pc:docMk/>
          <pc:sldMk cId="1675666824" sldId="263"/>
        </pc:sldMkLst>
        <pc:spChg chg="mod">
          <ac:chgData name="SLINKARD Megan" userId="S::megan.slinkard@ctbto.org::03dfe2e6-e0b2-46d7-9610-438680334cf1" providerId="AD" clId="Web-{7FAE0766-C9E3-D2CF-D1DA-CC3F121EF801}" dt="2023-06-08T09:22:00.817" v="23" actId="20577"/>
          <ac:spMkLst>
            <pc:docMk/>
            <pc:sldMk cId="1675666824" sldId="263"/>
            <ac:spMk id="4" creationId="{861CC738-77ED-60ED-B840-92E36632BB77}"/>
          </ac:spMkLst>
        </pc:spChg>
      </pc:sldChg>
      <pc:sldChg chg="modSp">
        <pc:chgData name="SLINKARD Megan" userId="S::megan.slinkard@ctbto.org::03dfe2e6-e0b2-46d7-9610-438680334cf1" providerId="AD" clId="Web-{7FAE0766-C9E3-D2CF-D1DA-CC3F121EF801}" dt="2023-06-08T09:25:35.749" v="34" actId="20577"/>
        <pc:sldMkLst>
          <pc:docMk/>
          <pc:sldMk cId="3521065844" sldId="267"/>
        </pc:sldMkLst>
        <pc:spChg chg="mod">
          <ac:chgData name="SLINKARD Megan" userId="S::megan.slinkard@ctbto.org::03dfe2e6-e0b2-46d7-9610-438680334cf1" providerId="AD" clId="Web-{7FAE0766-C9E3-D2CF-D1DA-CC3F121EF801}" dt="2023-06-08T09:25:35.749" v="34" actId="20577"/>
          <ac:spMkLst>
            <pc:docMk/>
            <pc:sldMk cId="3521065844" sldId="267"/>
            <ac:spMk id="4" creationId="{861CC738-77ED-60ED-B840-92E36632BB77}"/>
          </ac:spMkLst>
        </pc:spChg>
      </pc:sldChg>
      <pc:sldChg chg="modSp">
        <pc:chgData name="SLINKARD Megan" userId="S::megan.slinkard@ctbto.org::03dfe2e6-e0b2-46d7-9610-438680334cf1" providerId="AD" clId="Web-{7FAE0766-C9E3-D2CF-D1DA-CC3F121EF801}" dt="2023-06-08T09:24:12.276" v="28" actId="20577"/>
        <pc:sldMkLst>
          <pc:docMk/>
          <pc:sldMk cId="2176600389" sldId="269"/>
        </pc:sldMkLst>
        <pc:spChg chg="mod">
          <ac:chgData name="SLINKARD Megan" userId="S::megan.slinkard@ctbto.org::03dfe2e6-e0b2-46d7-9610-438680334cf1" providerId="AD" clId="Web-{7FAE0766-C9E3-D2CF-D1DA-CC3F121EF801}" dt="2023-06-08T09:24:12.276" v="28" actId="20577"/>
          <ac:spMkLst>
            <pc:docMk/>
            <pc:sldMk cId="2176600389" sldId="269"/>
            <ac:spMk id="4" creationId="{861CC738-77ED-60ED-B840-92E36632BB77}"/>
          </ac:spMkLst>
        </pc:spChg>
      </pc:sldChg>
    </pc:docChg>
  </pc:docChgLst>
  <pc:docChgLst>
    <pc:chgData name="KETATA Ichrak" userId="b78ad755-bce3-4637-97e6-41f4e717ae7e" providerId="ADAL" clId="{0CF8985C-EF02-49BA-ABDF-084F1EDDB841}"/>
    <pc:docChg chg="undo custSel addSld delSld modSld modSection">
      <pc:chgData name="KETATA Ichrak" userId="b78ad755-bce3-4637-97e6-41f4e717ae7e" providerId="ADAL" clId="{0CF8985C-EF02-49BA-ABDF-084F1EDDB841}" dt="2023-06-08T06:07:09.449" v="548" actId="1036"/>
      <pc:docMkLst>
        <pc:docMk/>
      </pc:docMkLst>
      <pc:sldChg chg="modSp mod">
        <pc:chgData name="KETATA Ichrak" userId="b78ad755-bce3-4637-97e6-41f4e717ae7e" providerId="ADAL" clId="{0CF8985C-EF02-49BA-ABDF-084F1EDDB841}" dt="2023-06-07T17:47:36.690" v="309" actId="20577"/>
        <pc:sldMkLst>
          <pc:docMk/>
          <pc:sldMk cId="607453612" sldId="256"/>
        </pc:sldMkLst>
        <pc:spChg chg="mod">
          <ac:chgData name="KETATA Ichrak" userId="b78ad755-bce3-4637-97e6-41f4e717ae7e" providerId="ADAL" clId="{0CF8985C-EF02-49BA-ABDF-084F1EDDB841}" dt="2023-06-07T17:47:36.690" v="309" actId="20577"/>
          <ac:spMkLst>
            <pc:docMk/>
            <pc:sldMk cId="607453612" sldId="256"/>
            <ac:spMk id="4" creationId="{B919FD76-9E84-84D1-BD14-3251B047CC47}"/>
          </ac:spMkLst>
        </pc:spChg>
        <pc:spChg chg="mod">
          <ac:chgData name="KETATA Ichrak" userId="b78ad755-bce3-4637-97e6-41f4e717ae7e" providerId="ADAL" clId="{0CF8985C-EF02-49BA-ABDF-084F1EDDB841}" dt="2023-06-07T17:46:09.491" v="288" actId="948"/>
          <ac:spMkLst>
            <pc:docMk/>
            <pc:sldMk cId="607453612" sldId="256"/>
            <ac:spMk id="13" creationId="{6490C5DB-F710-3E76-947E-16B7EAFD2FB0}"/>
          </ac:spMkLst>
        </pc:spChg>
        <pc:picChg chg="mod">
          <ac:chgData name="KETATA Ichrak" userId="b78ad755-bce3-4637-97e6-41f4e717ae7e" providerId="ADAL" clId="{0CF8985C-EF02-49BA-ABDF-084F1EDDB841}" dt="2023-06-07T17:46:21.224" v="296" actId="1035"/>
          <ac:picMkLst>
            <pc:docMk/>
            <pc:sldMk cId="607453612" sldId="256"/>
            <ac:picMk id="9" creationId="{0AC5DD88-2B53-E27D-ED41-9D15252745CC}"/>
          </ac:picMkLst>
        </pc:picChg>
      </pc:sldChg>
      <pc:sldChg chg="modSp mod">
        <pc:chgData name="KETATA Ichrak" userId="b78ad755-bce3-4637-97e6-41f4e717ae7e" providerId="ADAL" clId="{0CF8985C-EF02-49BA-ABDF-084F1EDDB841}" dt="2023-06-07T18:08:33.952" v="459" actId="27636"/>
        <pc:sldMkLst>
          <pc:docMk/>
          <pc:sldMk cId="2536716417" sldId="261"/>
        </pc:sldMkLst>
        <pc:spChg chg="mod">
          <ac:chgData name="KETATA Ichrak" userId="b78ad755-bce3-4637-97e6-41f4e717ae7e" providerId="ADAL" clId="{0CF8985C-EF02-49BA-ABDF-084F1EDDB841}" dt="2023-06-07T14:20:21.675" v="128" actId="20577"/>
          <ac:spMkLst>
            <pc:docMk/>
            <pc:sldMk cId="2536716417" sldId="261"/>
            <ac:spMk id="2" creationId="{F1352C0B-9695-D3E6-C984-2A4ACAA780C2}"/>
          </ac:spMkLst>
        </pc:spChg>
        <pc:spChg chg="mod">
          <ac:chgData name="KETATA Ichrak" userId="b78ad755-bce3-4637-97e6-41f4e717ae7e" providerId="ADAL" clId="{0CF8985C-EF02-49BA-ABDF-084F1EDDB841}" dt="2023-06-07T18:03:13.320" v="324" actId="20577"/>
          <ac:spMkLst>
            <pc:docMk/>
            <pc:sldMk cId="2536716417" sldId="261"/>
            <ac:spMk id="3" creationId="{5C892C65-B28E-B36F-7A44-E4E303D43C8D}"/>
          </ac:spMkLst>
        </pc:spChg>
        <pc:spChg chg="mod">
          <ac:chgData name="KETATA Ichrak" userId="b78ad755-bce3-4637-97e6-41f4e717ae7e" providerId="ADAL" clId="{0CF8985C-EF02-49BA-ABDF-084F1EDDB841}" dt="2023-06-07T18:08:33.952" v="459" actId="27636"/>
          <ac:spMkLst>
            <pc:docMk/>
            <pc:sldMk cId="2536716417" sldId="261"/>
            <ac:spMk id="6" creationId="{F32FF323-5060-8E5F-FDA9-49201E496DCB}"/>
          </ac:spMkLst>
        </pc:spChg>
      </pc:sldChg>
      <pc:sldChg chg="addSp modSp">
        <pc:chgData name="KETATA Ichrak" userId="b78ad755-bce3-4637-97e6-41f4e717ae7e" providerId="ADAL" clId="{0CF8985C-EF02-49BA-ABDF-084F1EDDB841}" dt="2023-06-07T17:54:34.051" v="310" actId="164"/>
        <pc:sldMkLst>
          <pc:docMk/>
          <pc:sldMk cId="2742069616" sldId="268"/>
        </pc:sldMkLst>
        <pc:grpChg chg="add mod">
          <ac:chgData name="KETATA Ichrak" userId="b78ad755-bce3-4637-97e6-41f4e717ae7e" providerId="ADAL" clId="{0CF8985C-EF02-49BA-ABDF-084F1EDDB841}" dt="2023-06-07T17:54:34.051" v="310" actId="164"/>
          <ac:grpSpMkLst>
            <pc:docMk/>
            <pc:sldMk cId="2742069616" sldId="268"/>
            <ac:grpSpMk id="4" creationId="{14A9C868-9F7E-8F07-3C37-7D5A8D1A93E5}"/>
          </ac:grpSpMkLst>
        </pc:grpChg>
        <pc:grpChg chg="mod">
          <ac:chgData name="KETATA Ichrak" userId="b78ad755-bce3-4637-97e6-41f4e717ae7e" providerId="ADAL" clId="{0CF8985C-EF02-49BA-ABDF-084F1EDDB841}" dt="2023-06-07T17:54:34.051" v="310" actId="164"/>
          <ac:grpSpMkLst>
            <pc:docMk/>
            <pc:sldMk cId="2742069616" sldId="268"/>
            <ac:grpSpMk id="17" creationId="{9577616E-1240-2429-2452-3059636125A1}"/>
          </ac:grpSpMkLst>
        </pc:grpChg>
        <pc:grpChg chg="mod">
          <ac:chgData name="KETATA Ichrak" userId="b78ad755-bce3-4637-97e6-41f4e717ae7e" providerId="ADAL" clId="{0CF8985C-EF02-49BA-ABDF-084F1EDDB841}" dt="2023-06-07T17:54:34.051" v="310" actId="164"/>
          <ac:grpSpMkLst>
            <pc:docMk/>
            <pc:sldMk cId="2742069616" sldId="268"/>
            <ac:grpSpMk id="20" creationId="{E3F3339E-5391-AB75-3186-C6529B476175}"/>
          </ac:grpSpMkLst>
        </pc:grpChg>
        <pc:grpChg chg="mod">
          <ac:chgData name="KETATA Ichrak" userId="b78ad755-bce3-4637-97e6-41f4e717ae7e" providerId="ADAL" clId="{0CF8985C-EF02-49BA-ABDF-084F1EDDB841}" dt="2023-06-07T17:54:34.051" v="310" actId="164"/>
          <ac:grpSpMkLst>
            <pc:docMk/>
            <pc:sldMk cId="2742069616" sldId="268"/>
            <ac:grpSpMk id="25" creationId="{DF1F9E37-724F-BD35-A3BB-45664DDD3F6E}"/>
          </ac:grpSpMkLst>
        </pc:grpChg>
        <pc:picChg chg="mod">
          <ac:chgData name="KETATA Ichrak" userId="b78ad755-bce3-4637-97e6-41f4e717ae7e" providerId="ADAL" clId="{0CF8985C-EF02-49BA-ABDF-084F1EDDB841}" dt="2023-06-07T17:54:34.051" v="310" actId="164"/>
          <ac:picMkLst>
            <pc:docMk/>
            <pc:sldMk cId="2742069616" sldId="268"/>
            <ac:picMk id="10" creationId="{5B348713-E074-A4DE-7C0D-D41331699A5A}"/>
          </ac:picMkLst>
        </pc:picChg>
      </pc:sldChg>
      <pc:sldChg chg="modSp mod">
        <pc:chgData name="KETATA Ichrak" userId="b78ad755-bce3-4637-97e6-41f4e717ae7e" providerId="ADAL" clId="{0CF8985C-EF02-49BA-ABDF-084F1EDDB841}" dt="2023-06-07T13:25:33.301" v="17" actId="1076"/>
        <pc:sldMkLst>
          <pc:docMk/>
          <pc:sldMk cId="2176600389" sldId="269"/>
        </pc:sldMkLst>
        <pc:spChg chg="mod">
          <ac:chgData name="KETATA Ichrak" userId="b78ad755-bce3-4637-97e6-41f4e717ae7e" providerId="ADAL" clId="{0CF8985C-EF02-49BA-ABDF-084F1EDDB841}" dt="2023-06-07T13:24:47.736" v="3" actId="20577"/>
          <ac:spMkLst>
            <pc:docMk/>
            <pc:sldMk cId="2176600389" sldId="269"/>
            <ac:spMk id="4" creationId="{861CC738-77ED-60ED-B840-92E36632BB77}"/>
          </ac:spMkLst>
        </pc:spChg>
        <pc:spChg chg="mod">
          <ac:chgData name="KETATA Ichrak" userId="b78ad755-bce3-4637-97e6-41f4e717ae7e" providerId="ADAL" clId="{0CF8985C-EF02-49BA-ABDF-084F1EDDB841}" dt="2023-06-07T13:25:33.301" v="17" actId="1076"/>
          <ac:spMkLst>
            <pc:docMk/>
            <pc:sldMk cId="2176600389" sldId="269"/>
            <ac:spMk id="10" creationId="{D75838D5-44B9-19B5-C3DD-D75CE339831D}"/>
          </ac:spMkLst>
        </pc:spChg>
        <pc:spChg chg="mod">
          <ac:chgData name="KETATA Ichrak" userId="b78ad755-bce3-4637-97e6-41f4e717ae7e" providerId="ADAL" clId="{0CF8985C-EF02-49BA-ABDF-084F1EDDB841}" dt="2023-06-07T13:25:33.301" v="17" actId="1076"/>
          <ac:spMkLst>
            <pc:docMk/>
            <pc:sldMk cId="2176600389" sldId="269"/>
            <ac:spMk id="11" creationId="{F5269F7E-3B8F-8734-5F94-27CAB41ABD3F}"/>
          </ac:spMkLst>
        </pc:spChg>
        <pc:spChg chg="mod">
          <ac:chgData name="KETATA Ichrak" userId="b78ad755-bce3-4637-97e6-41f4e717ae7e" providerId="ADAL" clId="{0CF8985C-EF02-49BA-ABDF-084F1EDDB841}" dt="2023-06-07T13:25:33.301" v="17" actId="1076"/>
          <ac:spMkLst>
            <pc:docMk/>
            <pc:sldMk cId="2176600389" sldId="269"/>
            <ac:spMk id="18" creationId="{2C301F15-FC95-F421-EB22-72EFA166E99C}"/>
          </ac:spMkLst>
        </pc:spChg>
        <pc:spChg chg="mod">
          <ac:chgData name="KETATA Ichrak" userId="b78ad755-bce3-4637-97e6-41f4e717ae7e" providerId="ADAL" clId="{0CF8985C-EF02-49BA-ABDF-084F1EDDB841}" dt="2023-06-07T13:25:33.301" v="17" actId="1076"/>
          <ac:spMkLst>
            <pc:docMk/>
            <pc:sldMk cId="2176600389" sldId="269"/>
            <ac:spMk id="20" creationId="{A6B5BEE3-8250-F36D-809E-686682BF54C0}"/>
          </ac:spMkLst>
        </pc:spChg>
        <pc:picChg chg="mod">
          <ac:chgData name="KETATA Ichrak" userId="b78ad755-bce3-4637-97e6-41f4e717ae7e" providerId="ADAL" clId="{0CF8985C-EF02-49BA-ABDF-084F1EDDB841}" dt="2023-06-07T13:25:33.301" v="17" actId="1076"/>
          <ac:picMkLst>
            <pc:docMk/>
            <pc:sldMk cId="2176600389" sldId="269"/>
            <ac:picMk id="7" creationId="{F6006655-2E9B-E604-5226-6149B179C465}"/>
          </ac:picMkLst>
        </pc:picChg>
        <pc:picChg chg="mod">
          <ac:chgData name="KETATA Ichrak" userId="b78ad755-bce3-4637-97e6-41f4e717ae7e" providerId="ADAL" clId="{0CF8985C-EF02-49BA-ABDF-084F1EDDB841}" dt="2023-06-07T13:25:33.301" v="17" actId="1076"/>
          <ac:picMkLst>
            <pc:docMk/>
            <pc:sldMk cId="2176600389" sldId="269"/>
            <ac:picMk id="9" creationId="{07412BD3-B142-291D-7E8C-2F1AFB61B744}"/>
          </ac:picMkLst>
        </pc:picChg>
        <pc:picChg chg="mod">
          <ac:chgData name="KETATA Ichrak" userId="b78ad755-bce3-4637-97e6-41f4e717ae7e" providerId="ADAL" clId="{0CF8985C-EF02-49BA-ABDF-084F1EDDB841}" dt="2023-06-07T13:24:54.244" v="4" actId="1076"/>
          <ac:picMkLst>
            <pc:docMk/>
            <pc:sldMk cId="2176600389" sldId="269"/>
            <ac:picMk id="22" creationId="{B34EE1DD-BFE2-900D-9504-6050CEC6A537}"/>
          </ac:picMkLst>
        </pc:picChg>
      </pc:sldChg>
      <pc:sldChg chg="modSp del mod">
        <pc:chgData name="KETATA Ichrak" userId="b78ad755-bce3-4637-97e6-41f4e717ae7e" providerId="ADAL" clId="{0CF8985C-EF02-49BA-ABDF-084F1EDDB841}" dt="2023-06-07T17:39:17.543" v="287" actId="47"/>
        <pc:sldMkLst>
          <pc:docMk/>
          <pc:sldMk cId="1996451538" sldId="271"/>
        </pc:sldMkLst>
        <pc:cxnChg chg="mod">
          <ac:chgData name="KETATA Ichrak" userId="b78ad755-bce3-4637-97e6-41f4e717ae7e" providerId="ADAL" clId="{0CF8985C-EF02-49BA-ABDF-084F1EDDB841}" dt="2023-06-07T17:29:34.944" v="244" actId="1076"/>
          <ac:cxnSpMkLst>
            <pc:docMk/>
            <pc:sldMk cId="1996451538" sldId="271"/>
            <ac:cxnSpMk id="19" creationId="{511ABB2B-C24C-3BF9-E1E0-50B00612E3FB}"/>
          </ac:cxnSpMkLst>
        </pc:cxnChg>
        <pc:cxnChg chg="mod">
          <ac:chgData name="KETATA Ichrak" userId="b78ad755-bce3-4637-97e6-41f4e717ae7e" providerId="ADAL" clId="{0CF8985C-EF02-49BA-ABDF-084F1EDDB841}" dt="2023-06-07T17:32:21.251" v="249" actId="1076"/>
          <ac:cxnSpMkLst>
            <pc:docMk/>
            <pc:sldMk cId="1996451538" sldId="271"/>
            <ac:cxnSpMk id="21" creationId="{D78518E1-24FA-1B6A-429B-DC89D5E1D243}"/>
          </ac:cxnSpMkLst>
        </pc:cxnChg>
      </pc:sldChg>
      <pc:sldChg chg="addSp delSp modSp add mod">
        <pc:chgData name="KETATA Ichrak" userId="b78ad755-bce3-4637-97e6-41f4e717ae7e" providerId="ADAL" clId="{0CF8985C-EF02-49BA-ABDF-084F1EDDB841}" dt="2023-06-08T06:07:09.449" v="548" actId="1036"/>
        <pc:sldMkLst>
          <pc:docMk/>
          <pc:sldMk cId="516845794" sldId="272"/>
        </pc:sldMkLst>
        <pc:spChg chg="del mod">
          <ac:chgData name="KETATA Ichrak" userId="b78ad755-bce3-4637-97e6-41f4e717ae7e" providerId="ADAL" clId="{0CF8985C-EF02-49BA-ABDF-084F1EDDB841}" dt="2023-06-08T06:01:33.244" v="479" actId="478"/>
          <ac:spMkLst>
            <pc:docMk/>
            <pc:sldMk cId="516845794" sldId="272"/>
            <ac:spMk id="17" creationId="{CCDD032C-0651-4E76-FC4C-7CCBCDBFCFE7}"/>
          </ac:spMkLst>
        </pc:spChg>
        <pc:spChg chg="add mod">
          <ac:chgData name="KETATA Ichrak" userId="b78ad755-bce3-4637-97e6-41f4e717ae7e" providerId="ADAL" clId="{0CF8985C-EF02-49BA-ABDF-084F1EDDB841}" dt="2023-06-08T06:04:11.965" v="500" actId="1076"/>
          <ac:spMkLst>
            <pc:docMk/>
            <pc:sldMk cId="516845794" sldId="272"/>
            <ac:spMk id="44" creationId="{F7E986E5-29AA-9D38-9411-8BAE67708A17}"/>
          </ac:spMkLst>
        </pc:spChg>
        <pc:spChg chg="add mod">
          <ac:chgData name="KETATA Ichrak" userId="b78ad755-bce3-4637-97e6-41f4e717ae7e" providerId="ADAL" clId="{0CF8985C-EF02-49BA-ABDF-084F1EDDB841}" dt="2023-06-08T06:06:44.967" v="542" actId="1076"/>
          <ac:spMkLst>
            <pc:docMk/>
            <pc:sldMk cId="516845794" sldId="272"/>
            <ac:spMk id="56" creationId="{AE4F0E90-11D2-446A-8262-97217B309685}"/>
          </ac:spMkLst>
        </pc:spChg>
        <pc:picChg chg="add del mod modCrop">
          <ac:chgData name="KETATA Ichrak" userId="b78ad755-bce3-4637-97e6-41f4e717ae7e" providerId="ADAL" clId="{0CF8985C-EF02-49BA-ABDF-084F1EDDB841}" dt="2023-06-07T17:27:09.994" v="229" actId="478"/>
          <ac:picMkLst>
            <pc:docMk/>
            <pc:sldMk cId="516845794" sldId="272"/>
            <ac:picMk id="5" creationId="{C0063BD7-4DDC-BEC7-0E03-8E0855A72DBA}"/>
          </ac:picMkLst>
        </pc:picChg>
        <pc:picChg chg="add del mod">
          <ac:chgData name="KETATA Ichrak" userId="b78ad755-bce3-4637-97e6-41f4e717ae7e" providerId="ADAL" clId="{0CF8985C-EF02-49BA-ABDF-084F1EDDB841}" dt="2023-06-07T17:37:12.066" v="258" actId="478"/>
          <ac:picMkLst>
            <pc:docMk/>
            <pc:sldMk cId="516845794" sldId="272"/>
            <ac:picMk id="8" creationId="{AC36D0AB-367F-405D-ECF2-5B3136E94EB3}"/>
          </ac:picMkLst>
        </pc:picChg>
        <pc:picChg chg="del">
          <ac:chgData name="KETATA Ichrak" userId="b78ad755-bce3-4637-97e6-41f4e717ae7e" providerId="ADAL" clId="{0CF8985C-EF02-49BA-ABDF-084F1EDDB841}" dt="2023-06-07T17:14:58.359" v="207" actId="478"/>
          <ac:picMkLst>
            <pc:docMk/>
            <pc:sldMk cId="516845794" sldId="272"/>
            <ac:picMk id="10" creationId="{4216932C-0BA9-D6AC-6B28-CBAFFF4DF758}"/>
          </ac:picMkLst>
        </pc:picChg>
        <pc:picChg chg="add del mod">
          <ac:chgData name="KETATA Ichrak" userId="b78ad755-bce3-4637-97e6-41f4e717ae7e" providerId="ADAL" clId="{0CF8985C-EF02-49BA-ABDF-084F1EDDB841}" dt="2023-06-07T17:37:12.066" v="258" actId="478"/>
          <ac:picMkLst>
            <pc:docMk/>
            <pc:sldMk cId="516845794" sldId="272"/>
            <ac:picMk id="11" creationId="{E5747057-7F17-B718-0EF5-9DEEA862D140}"/>
          </ac:picMkLst>
        </pc:picChg>
        <pc:picChg chg="add del mod modCrop">
          <ac:chgData name="KETATA Ichrak" userId="b78ad755-bce3-4637-97e6-41f4e717ae7e" providerId="ADAL" clId="{0CF8985C-EF02-49BA-ABDF-084F1EDDB841}" dt="2023-06-07T17:37:12.066" v="258" actId="478"/>
          <ac:picMkLst>
            <pc:docMk/>
            <pc:sldMk cId="516845794" sldId="272"/>
            <ac:picMk id="13" creationId="{3EAC506B-5118-F18E-AC6F-8E0C76ABC891}"/>
          </ac:picMkLst>
        </pc:picChg>
        <pc:picChg chg="del">
          <ac:chgData name="KETATA Ichrak" userId="b78ad755-bce3-4637-97e6-41f4e717ae7e" providerId="ADAL" clId="{0CF8985C-EF02-49BA-ABDF-084F1EDDB841}" dt="2023-06-07T17:14:54.996" v="206" actId="478"/>
          <ac:picMkLst>
            <pc:docMk/>
            <pc:sldMk cId="516845794" sldId="272"/>
            <ac:picMk id="14" creationId="{EBBB8EC9-EB00-719B-1A13-298B5E5B31F3}"/>
          </ac:picMkLst>
        </pc:picChg>
        <pc:picChg chg="mod modCrop">
          <ac:chgData name="KETATA Ichrak" userId="b78ad755-bce3-4637-97e6-41f4e717ae7e" providerId="ADAL" clId="{0CF8985C-EF02-49BA-ABDF-084F1EDDB841}" dt="2023-06-08T06:07:09.449" v="548" actId="1036"/>
          <ac:picMkLst>
            <pc:docMk/>
            <pc:sldMk cId="516845794" sldId="272"/>
            <ac:picMk id="16" creationId="{E1126BD7-2A8E-D288-840B-222F00827489}"/>
          </ac:picMkLst>
        </pc:picChg>
        <pc:picChg chg="add del mod">
          <ac:chgData name="KETATA Ichrak" userId="b78ad755-bce3-4637-97e6-41f4e717ae7e" providerId="ADAL" clId="{0CF8985C-EF02-49BA-ABDF-084F1EDDB841}" dt="2023-06-07T17:37:12.066" v="258" actId="478"/>
          <ac:picMkLst>
            <pc:docMk/>
            <pc:sldMk cId="516845794" sldId="272"/>
            <ac:picMk id="18" creationId="{218F325C-C0B1-2ED7-3CF9-8A8404392DF0}"/>
          </ac:picMkLst>
        </pc:picChg>
        <pc:picChg chg="add del mod">
          <ac:chgData name="KETATA Ichrak" userId="b78ad755-bce3-4637-97e6-41f4e717ae7e" providerId="ADAL" clId="{0CF8985C-EF02-49BA-ABDF-084F1EDDB841}" dt="2023-06-07T17:37:12.066" v="258" actId="478"/>
          <ac:picMkLst>
            <pc:docMk/>
            <pc:sldMk cId="516845794" sldId="272"/>
            <ac:picMk id="22" creationId="{7E7BB8C8-4813-6D35-CC1A-62E3344B81A8}"/>
          </ac:picMkLst>
        </pc:picChg>
        <pc:picChg chg="add del mod">
          <ac:chgData name="KETATA Ichrak" userId="b78ad755-bce3-4637-97e6-41f4e717ae7e" providerId="ADAL" clId="{0CF8985C-EF02-49BA-ABDF-084F1EDDB841}" dt="2023-06-07T17:37:12.066" v="258" actId="478"/>
          <ac:picMkLst>
            <pc:docMk/>
            <pc:sldMk cId="516845794" sldId="272"/>
            <ac:picMk id="25" creationId="{A5C54E6A-2196-E914-DAAA-06028D790761}"/>
          </ac:picMkLst>
        </pc:picChg>
        <pc:picChg chg="add mod">
          <ac:chgData name="KETATA Ichrak" userId="b78ad755-bce3-4637-97e6-41f4e717ae7e" providerId="ADAL" clId="{0CF8985C-EF02-49BA-ABDF-084F1EDDB841}" dt="2023-06-08T06:03:53.936" v="497" actId="1037"/>
          <ac:picMkLst>
            <pc:docMk/>
            <pc:sldMk cId="516845794" sldId="272"/>
            <ac:picMk id="27" creationId="{B79A19CD-930F-7012-2514-B3D3895BE3B8}"/>
          </ac:picMkLst>
        </pc:picChg>
        <pc:cxnChg chg="mod">
          <ac:chgData name="KETATA Ichrak" userId="b78ad755-bce3-4637-97e6-41f4e717ae7e" providerId="ADAL" clId="{0CF8985C-EF02-49BA-ABDF-084F1EDDB841}" dt="2023-06-08T06:04:01.725" v="498" actId="14100"/>
          <ac:cxnSpMkLst>
            <pc:docMk/>
            <pc:sldMk cId="516845794" sldId="272"/>
            <ac:cxnSpMk id="19" creationId="{511ABB2B-C24C-3BF9-E1E0-50B00612E3FB}"/>
          </ac:cxnSpMkLst>
        </pc:cxnChg>
        <pc:cxnChg chg="del mod">
          <ac:chgData name="KETATA Ichrak" userId="b78ad755-bce3-4637-97e6-41f4e717ae7e" providerId="ADAL" clId="{0CF8985C-EF02-49BA-ABDF-084F1EDDB841}" dt="2023-06-08T05:57:30.274" v="461" actId="478"/>
          <ac:cxnSpMkLst>
            <pc:docMk/>
            <pc:sldMk cId="516845794" sldId="272"/>
            <ac:cxnSpMk id="21" creationId="{D78518E1-24FA-1B6A-429B-DC89D5E1D243}"/>
          </ac:cxnSpMkLst>
        </pc:cxnChg>
        <pc:cxnChg chg="mod">
          <ac:chgData name="KETATA Ichrak" userId="b78ad755-bce3-4637-97e6-41f4e717ae7e" providerId="ADAL" clId="{0CF8985C-EF02-49BA-ABDF-084F1EDDB841}" dt="2023-06-08T06:04:15.670" v="501" actId="14100"/>
          <ac:cxnSpMkLst>
            <pc:docMk/>
            <pc:sldMk cId="516845794" sldId="272"/>
            <ac:cxnSpMk id="23" creationId="{FA13588A-B456-0372-A0C4-D9D0E245FE1D}"/>
          </ac:cxnSpMkLst>
        </pc:cxnChg>
        <pc:cxnChg chg="add mod">
          <ac:chgData name="KETATA Ichrak" userId="b78ad755-bce3-4637-97e6-41f4e717ae7e" providerId="ADAL" clId="{0CF8985C-EF02-49BA-ABDF-084F1EDDB841}" dt="2023-06-08T06:07:09.449" v="548" actId="1036"/>
          <ac:cxnSpMkLst>
            <pc:docMk/>
            <pc:sldMk cId="516845794" sldId="272"/>
            <ac:cxnSpMk id="52" creationId="{F2F9D3F0-ADCA-8288-D8FB-8F81382CADA6}"/>
          </ac:cxnSpMkLst>
        </pc:cxnChg>
      </pc:sldChg>
    </pc:docChg>
  </pc:docChgLst>
  <pc:docChgLst>
    <pc:chgData name="SLINKARD Megan" userId="S::megan.slinkard@ctbto.org::03dfe2e6-e0b2-46d7-9610-438680334cf1" providerId="AD" clId="Web-{2644F5FB-4EDE-D60B-1862-175DFD3A4B3A}"/>
    <pc:docChg chg="modSld">
      <pc:chgData name="SLINKARD Megan" userId="S::megan.slinkard@ctbto.org::03dfe2e6-e0b2-46d7-9610-438680334cf1" providerId="AD" clId="Web-{2644F5FB-4EDE-D60B-1862-175DFD3A4B3A}" dt="2023-06-08T11:11:54.621" v="67" actId="20577"/>
      <pc:docMkLst>
        <pc:docMk/>
      </pc:docMkLst>
      <pc:sldChg chg="modSp">
        <pc:chgData name="SLINKARD Megan" userId="S::megan.slinkard@ctbto.org::03dfe2e6-e0b2-46d7-9610-438680334cf1" providerId="AD" clId="Web-{2644F5FB-4EDE-D60B-1862-175DFD3A4B3A}" dt="2023-06-08T11:09:46.337" v="65" actId="20577"/>
        <pc:sldMkLst>
          <pc:docMk/>
          <pc:sldMk cId="2536716417" sldId="261"/>
        </pc:sldMkLst>
        <pc:spChg chg="mod">
          <ac:chgData name="SLINKARD Megan" userId="S::megan.slinkard@ctbto.org::03dfe2e6-e0b2-46d7-9610-438680334cf1" providerId="AD" clId="Web-{2644F5FB-4EDE-D60B-1862-175DFD3A4B3A}" dt="2023-06-08T11:09:46.337" v="65" actId="20577"/>
          <ac:spMkLst>
            <pc:docMk/>
            <pc:sldMk cId="2536716417" sldId="261"/>
            <ac:spMk id="3" creationId="{5C892C65-B28E-B36F-7A44-E4E303D43C8D}"/>
          </ac:spMkLst>
        </pc:spChg>
      </pc:sldChg>
      <pc:sldChg chg="modSp">
        <pc:chgData name="SLINKARD Megan" userId="S::megan.slinkard@ctbto.org::03dfe2e6-e0b2-46d7-9610-438680334cf1" providerId="AD" clId="Web-{2644F5FB-4EDE-D60B-1862-175DFD3A4B3A}" dt="2023-06-08T11:11:54.621" v="67" actId="20577"/>
        <pc:sldMkLst>
          <pc:docMk/>
          <pc:sldMk cId="3521065844" sldId="267"/>
        </pc:sldMkLst>
        <pc:spChg chg="mod">
          <ac:chgData name="SLINKARD Megan" userId="S::megan.slinkard@ctbto.org::03dfe2e6-e0b2-46d7-9610-438680334cf1" providerId="AD" clId="Web-{2644F5FB-4EDE-D60B-1862-175DFD3A4B3A}" dt="2023-06-08T11:11:54.621" v="67" actId="20577"/>
          <ac:spMkLst>
            <pc:docMk/>
            <pc:sldMk cId="3521065844" sldId="267"/>
            <ac:spMk id="4" creationId="{861CC738-77ED-60ED-B840-92E36632BB77}"/>
          </ac:spMkLst>
        </pc:spChg>
      </pc:sldChg>
    </pc:docChg>
  </pc:docChgLst>
  <pc:docChgLst>
    <pc:chgData name="DOURY Benoit" userId="S::benoit.doury@ctbto.org::93a8d070-91a7-42b9-a28e-d49ffa8ea611" providerId="AD" clId="Web-{318FABC5-5D1B-4B9D-8278-54ADF2D12BD4}"/>
    <pc:docChg chg="modSld">
      <pc:chgData name="DOURY Benoit" userId="S::benoit.doury@ctbto.org::93a8d070-91a7-42b9-a28e-d49ffa8ea611" providerId="AD" clId="Web-{318FABC5-5D1B-4B9D-8278-54ADF2D12BD4}" dt="2023-06-07T15:07:34.330" v="11" actId="14100"/>
      <pc:docMkLst>
        <pc:docMk/>
      </pc:docMkLst>
      <pc:sldChg chg="modSp">
        <pc:chgData name="DOURY Benoit" userId="S::benoit.doury@ctbto.org::93a8d070-91a7-42b9-a28e-d49ffa8ea611" providerId="AD" clId="Web-{318FABC5-5D1B-4B9D-8278-54ADF2D12BD4}" dt="2023-06-07T15:07:34.330" v="11" actId="14100"/>
        <pc:sldMkLst>
          <pc:docMk/>
          <pc:sldMk cId="1996451538" sldId="271"/>
        </pc:sldMkLst>
        <pc:picChg chg="mod">
          <ac:chgData name="DOURY Benoit" userId="S::benoit.doury@ctbto.org::93a8d070-91a7-42b9-a28e-d49ffa8ea611" providerId="AD" clId="Web-{318FABC5-5D1B-4B9D-8278-54ADF2D12BD4}" dt="2023-06-07T15:07:33.065" v="10" actId="1076"/>
          <ac:picMkLst>
            <pc:docMk/>
            <pc:sldMk cId="1996451538" sldId="271"/>
            <ac:picMk id="10" creationId="{4216932C-0BA9-D6AC-6B28-CBAFFF4DF758}"/>
          </ac:picMkLst>
        </pc:picChg>
        <pc:picChg chg="mod">
          <ac:chgData name="DOURY Benoit" userId="S::benoit.doury@ctbto.org::93a8d070-91a7-42b9-a28e-d49ffa8ea611" providerId="AD" clId="Web-{318FABC5-5D1B-4B9D-8278-54ADF2D12BD4}" dt="2023-06-07T15:07:34.330" v="11" actId="14100"/>
          <ac:picMkLst>
            <pc:docMk/>
            <pc:sldMk cId="1996451538" sldId="271"/>
            <ac:picMk id="14" creationId="{EBBB8EC9-EB00-719B-1A13-298B5E5B31F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30182-71F1-4CF1-89E4-98111C3A87DE}"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en-GB"/>
        </a:p>
      </dgm:t>
    </dgm:pt>
    <dgm:pt modelId="{FBEEDFD4-BFCA-4688-9CF4-1FCD2DB1E246}">
      <dgm:prSet phldrT="[Text]" custT="1"/>
      <dgm:spPr/>
      <dgm:t>
        <a:bodyPr/>
        <a:lstStyle/>
        <a:p>
          <a:r>
            <a:rPr lang="en-US" sz="3200">
              <a:latin typeface="Arial" panose="020B0604020202020204" pitchFamily="34" charset="0"/>
              <a:cs typeface="Arial" panose="020B0604020202020204" pitchFamily="34" charset="0"/>
            </a:rPr>
            <a:t>Assessing the Network</a:t>
          </a:r>
          <a:endParaRPr lang="en-GB" sz="3200">
            <a:latin typeface="Arial" panose="020B0604020202020204" pitchFamily="34" charset="0"/>
            <a:cs typeface="Arial" panose="020B0604020202020204" pitchFamily="34" charset="0"/>
          </a:endParaRPr>
        </a:p>
      </dgm:t>
    </dgm:pt>
    <dgm:pt modelId="{693F7D6D-A2B6-40DE-85CE-9F5A51587FE0}" type="parTrans" cxnId="{57FA0D4F-4DF0-431C-8676-EE5E001E8D0F}">
      <dgm:prSet/>
      <dgm:spPr/>
      <dgm:t>
        <a:bodyPr/>
        <a:lstStyle/>
        <a:p>
          <a:endParaRPr lang="en-GB">
            <a:latin typeface="Arial" panose="020B0604020202020204" pitchFamily="34" charset="0"/>
            <a:cs typeface="Arial" panose="020B0604020202020204" pitchFamily="34" charset="0"/>
          </a:endParaRPr>
        </a:p>
      </dgm:t>
    </dgm:pt>
    <dgm:pt modelId="{3FC5A400-CD63-4D4C-93C6-BC310F1C7BB7}" type="sibTrans" cxnId="{57FA0D4F-4DF0-431C-8676-EE5E001E8D0F}">
      <dgm:prSet/>
      <dgm:spPr/>
      <dgm:t>
        <a:bodyPr/>
        <a:lstStyle/>
        <a:p>
          <a:endParaRPr lang="en-GB">
            <a:latin typeface="Arial" panose="020B0604020202020204" pitchFamily="34" charset="0"/>
            <a:cs typeface="Arial" panose="020B0604020202020204" pitchFamily="34" charset="0"/>
          </a:endParaRPr>
        </a:p>
      </dgm:t>
    </dgm:pt>
    <dgm:pt modelId="{36A5259C-9F18-45B0-93D8-2C19F82CBC19}">
      <dgm:prSet phldrT="[Text]"/>
      <dgm:spPr/>
      <dgm:t>
        <a:bodyPr/>
        <a:lstStyle/>
        <a:p>
          <a:r>
            <a:rPr lang="en-GB" sz="1300" kern="1200">
              <a:latin typeface="Arial" panose="020B0604020202020204" pitchFamily="34" charset="0"/>
              <a:cs typeface="Arial" panose="020B0604020202020204" pitchFamily="34" charset="0"/>
            </a:rPr>
            <a:t>Assist the </a:t>
          </a:r>
          <a:r>
            <a:rPr lang="en-GB" sz="1300" b="1" kern="1200">
              <a:solidFill>
                <a:schemeClr val="accent2">
                  <a:lumMod val="75000"/>
                </a:schemeClr>
              </a:solidFill>
              <a:latin typeface="Arial" panose="020B0604020202020204" pitchFamily="34" charset="0"/>
              <a:cs typeface="Arial" panose="020B0604020202020204" pitchFamily="34" charset="0"/>
            </a:rPr>
            <a:t>I</a:t>
          </a:r>
          <a:r>
            <a:rPr lang="en-GB" sz="1300" kern="1200">
              <a:latin typeface="Arial" panose="020B0604020202020204" pitchFamily="34" charset="0"/>
              <a:cs typeface="Arial" panose="020B0604020202020204" pitchFamily="34" charset="0"/>
            </a:rPr>
            <a:t>nternational </a:t>
          </a:r>
          <a:r>
            <a:rPr lang="en-GB" sz="1300" b="1" kern="1200">
              <a:solidFill>
                <a:schemeClr val="accent2">
                  <a:lumMod val="75000"/>
                </a:schemeClr>
              </a:solidFill>
              <a:latin typeface="Arial" panose="020B0604020202020204" pitchFamily="34" charset="0"/>
              <a:cs typeface="Arial" panose="020B0604020202020204" pitchFamily="34" charset="0"/>
            </a:rPr>
            <a:t>D</a:t>
          </a:r>
          <a:r>
            <a:rPr lang="en-GB" sz="1300" kern="1200">
              <a:latin typeface="Arial" panose="020B0604020202020204" pitchFamily="34" charset="0"/>
              <a:cs typeface="Arial" panose="020B0604020202020204" pitchFamily="34" charset="0"/>
            </a:rPr>
            <a:t>ata </a:t>
          </a:r>
          <a:r>
            <a:rPr lang="en-GB" sz="1300" b="1" kern="1200">
              <a:solidFill>
                <a:schemeClr val="accent2">
                  <a:lumMod val="75000"/>
                </a:schemeClr>
              </a:solidFill>
              <a:latin typeface="Arial" panose="020B0604020202020204" pitchFamily="34" charset="0"/>
              <a:cs typeface="Arial" panose="020B0604020202020204" pitchFamily="34" charset="0"/>
            </a:rPr>
            <a:t>C</a:t>
          </a:r>
          <a:r>
            <a:rPr lang="en-GB" sz="1300" kern="1200">
              <a:latin typeface="Arial" panose="020B0604020202020204" pitchFamily="34" charset="0"/>
              <a:cs typeface="Arial" panose="020B0604020202020204" pitchFamily="34" charset="0"/>
            </a:rPr>
            <a:t>entre (</a:t>
          </a:r>
          <a:r>
            <a:rPr lang="en-GB" sz="1300" b="1" kern="1200">
              <a:solidFill>
                <a:schemeClr val="accent2">
                  <a:lumMod val="75000"/>
                </a:schemeClr>
              </a:solidFill>
              <a:latin typeface="Arial" panose="020B0604020202020204" pitchFamily="34" charset="0"/>
              <a:cs typeface="Arial" panose="020B0604020202020204" pitchFamily="34" charset="0"/>
            </a:rPr>
            <a:t>IDC</a:t>
          </a:r>
          <a:r>
            <a:rPr lang="en-GB" sz="1300" kern="1200">
              <a:latin typeface="Arial" panose="020B0604020202020204" pitchFamily="34" charset="0"/>
              <a:cs typeface="Arial" panose="020B0604020202020204" pitchFamily="34" charset="0"/>
            </a:rPr>
            <a:t>) in continuously monitoring, assessing, and reporting on the operational status of the overall IMS Network.</a:t>
          </a:r>
        </a:p>
      </dgm:t>
    </dgm:pt>
    <dgm:pt modelId="{0426CF39-B050-4BCB-87E4-54A14AD6F12B}" type="parTrans" cxnId="{B9424338-17AC-4521-B73A-DC1287C49152}">
      <dgm:prSet/>
      <dgm:spPr/>
      <dgm:t>
        <a:bodyPr/>
        <a:lstStyle/>
        <a:p>
          <a:endParaRPr lang="en-GB">
            <a:latin typeface="Arial" panose="020B0604020202020204" pitchFamily="34" charset="0"/>
            <a:cs typeface="Arial" panose="020B0604020202020204" pitchFamily="34" charset="0"/>
          </a:endParaRPr>
        </a:p>
      </dgm:t>
    </dgm:pt>
    <dgm:pt modelId="{DE5E99FF-7F08-4722-A91A-242C2F4A1B3F}" type="sibTrans" cxnId="{B9424338-17AC-4521-B73A-DC1287C49152}">
      <dgm:prSet/>
      <dgm:spPr/>
      <dgm:t>
        <a:bodyPr/>
        <a:lstStyle/>
        <a:p>
          <a:endParaRPr lang="en-GB">
            <a:latin typeface="Arial" panose="020B0604020202020204" pitchFamily="34" charset="0"/>
            <a:cs typeface="Arial" panose="020B0604020202020204" pitchFamily="34" charset="0"/>
          </a:endParaRPr>
        </a:p>
      </dgm:t>
    </dgm:pt>
    <dgm:pt modelId="{63ABFECF-291A-4072-A03B-32D8BBCBEC33}">
      <dgm:prSet phldrT="[Text]" custT="1"/>
      <dgm:spPr/>
      <dgm:t>
        <a:bodyPr/>
        <a:lstStyle/>
        <a:p>
          <a:r>
            <a:rPr lang="en-GB" sz="1300" b="1" kern="1200">
              <a:solidFill>
                <a:srgbClr val="ED7D31">
                  <a:lumMod val="75000"/>
                </a:srgbClr>
              </a:solidFill>
              <a:latin typeface="Arial" panose="020B0604020202020204" pitchFamily="34" charset="0"/>
              <a:ea typeface="+mn-ea"/>
              <a:cs typeface="Arial" panose="020B0604020202020204" pitchFamily="34" charset="0"/>
            </a:rPr>
            <a:t>Quantify the variations in detection capability over time </a:t>
          </a:r>
          <a:r>
            <a:rPr lang="en-GB" sz="1300" kern="1200">
              <a:latin typeface="Arial" panose="020B0604020202020204" pitchFamily="34" charset="0"/>
              <a:cs typeface="Arial" panose="020B0604020202020204" pitchFamily="34" charset="0"/>
            </a:rPr>
            <a:t>and study the impact of several parameters on the network coverage (e.g. </a:t>
          </a:r>
          <a:r>
            <a:rPr lang="en-GB" sz="1300" b="1" kern="1200">
              <a:solidFill>
                <a:srgbClr val="ED7D31">
                  <a:lumMod val="75000"/>
                </a:srgbClr>
              </a:solidFill>
              <a:latin typeface="Arial" panose="020B0604020202020204" pitchFamily="34" charset="0"/>
              <a:ea typeface="+mn-ea"/>
              <a:cs typeface="Arial" panose="020B0604020202020204" pitchFamily="34" charset="0"/>
            </a:rPr>
            <a:t>installation and certification of new stations</a:t>
          </a:r>
          <a:r>
            <a:rPr lang="en-GB" sz="1300" kern="1200">
              <a:latin typeface="Arial" panose="020B0604020202020204" pitchFamily="34" charset="0"/>
              <a:cs typeface="Arial" panose="020B0604020202020204" pitchFamily="34" charset="0"/>
            </a:rPr>
            <a:t>, seasonal variation, weather conditions, </a:t>
          </a:r>
          <a:r>
            <a:rPr lang="en-GB" sz="1300" b="1" kern="1200">
              <a:solidFill>
                <a:srgbClr val="ED7D31">
                  <a:lumMod val="75000"/>
                </a:srgbClr>
              </a:solidFill>
              <a:latin typeface="Arial" panose="020B0604020202020204" pitchFamily="34" charset="0"/>
              <a:ea typeface="+mn-ea"/>
              <a:cs typeface="Arial" panose="020B0604020202020204" pitchFamily="34" charset="0"/>
            </a:rPr>
            <a:t>station noise levels</a:t>
          </a:r>
          <a:r>
            <a:rPr lang="en-GB" sz="1300" kern="1200">
              <a:latin typeface="Arial" panose="020B0604020202020204" pitchFamily="34" charset="0"/>
              <a:cs typeface="Arial" panose="020B0604020202020204" pitchFamily="34" charset="0"/>
            </a:rPr>
            <a:t>, outage of key stations, period of large events). </a:t>
          </a:r>
        </a:p>
      </dgm:t>
    </dgm:pt>
    <dgm:pt modelId="{1AB88C59-8531-4B48-97F9-5DD8BCE7CFF1}" type="parTrans" cxnId="{A226CC61-5194-427A-A807-D7FD00D46B47}">
      <dgm:prSet/>
      <dgm:spPr/>
      <dgm:t>
        <a:bodyPr/>
        <a:lstStyle/>
        <a:p>
          <a:endParaRPr lang="en-GB">
            <a:latin typeface="Arial" panose="020B0604020202020204" pitchFamily="34" charset="0"/>
            <a:cs typeface="Arial" panose="020B0604020202020204" pitchFamily="34" charset="0"/>
          </a:endParaRPr>
        </a:p>
      </dgm:t>
    </dgm:pt>
    <dgm:pt modelId="{AB232B62-88C8-4D80-8E80-C2DC9C0FEFA7}" type="sibTrans" cxnId="{A226CC61-5194-427A-A807-D7FD00D46B47}">
      <dgm:prSet/>
      <dgm:spPr/>
      <dgm:t>
        <a:bodyPr/>
        <a:lstStyle/>
        <a:p>
          <a:endParaRPr lang="en-GB">
            <a:latin typeface="Arial" panose="020B0604020202020204" pitchFamily="34" charset="0"/>
            <a:cs typeface="Arial" panose="020B0604020202020204" pitchFamily="34" charset="0"/>
          </a:endParaRPr>
        </a:p>
      </dgm:t>
    </dgm:pt>
    <dgm:pt modelId="{039901EF-CD1D-4662-8199-B3D3CA9027EF}">
      <dgm:prSet phldrT="[Text]" custT="1"/>
      <dgm:spPr/>
      <dgm:t>
        <a:bodyPr/>
        <a:lstStyle/>
        <a:p>
          <a:r>
            <a:rPr lang="en-US" sz="3200">
              <a:latin typeface="Arial" panose="020B0604020202020204" pitchFamily="34" charset="0"/>
              <a:cs typeface="Arial" panose="020B0604020202020204" pitchFamily="34" charset="0"/>
            </a:rPr>
            <a:t>Assisting in processing</a:t>
          </a:r>
          <a:endParaRPr lang="en-GB" sz="3200">
            <a:latin typeface="Arial" panose="020B0604020202020204" pitchFamily="34" charset="0"/>
            <a:cs typeface="Arial" panose="020B0604020202020204" pitchFamily="34" charset="0"/>
          </a:endParaRPr>
        </a:p>
      </dgm:t>
    </dgm:pt>
    <dgm:pt modelId="{62EEED96-CF61-4932-9830-5E8FB872B4B5}" type="parTrans" cxnId="{361FDD70-A1C3-48FA-B256-6D2C5690E93A}">
      <dgm:prSet/>
      <dgm:spPr/>
      <dgm:t>
        <a:bodyPr/>
        <a:lstStyle/>
        <a:p>
          <a:endParaRPr lang="en-GB">
            <a:latin typeface="Arial" panose="020B0604020202020204" pitchFamily="34" charset="0"/>
            <a:cs typeface="Arial" panose="020B0604020202020204" pitchFamily="34" charset="0"/>
          </a:endParaRPr>
        </a:p>
      </dgm:t>
    </dgm:pt>
    <dgm:pt modelId="{4BFDF3A9-0E93-4C9F-9E3F-45ED2AF47955}" type="sibTrans" cxnId="{361FDD70-A1C3-48FA-B256-6D2C5690E93A}">
      <dgm:prSet/>
      <dgm:spPr/>
      <dgm:t>
        <a:bodyPr/>
        <a:lstStyle/>
        <a:p>
          <a:endParaRPr lang="en-GB">
            <a:latin typeface="Arial" panose="020B0604020202020204" pitchFamily="34" charset="0"/>
            <a:cs typeface="Arial" panose="020B0604020202020204" pitchFamily="34" charset="0"/>
          </a:endParaRPr>
        </a:p>
      </dgm:t>
    </dgm:pt>
    <dgm:pt modelId="{B5E87FA5-AADB-4A65-8E56-2C02262C17C0}">
      <dgm:prSet phldrT="[Text]" custT="1"/>
      <dgm:spPr/>
      <dgm:t>
        <a:bodyPr/>
        <a:lstStyle/>
        <a:p>
          <a:r>
            <a:rPr lang="en-GB" sz="1300">
              <a:latin typeface="Arial" panose="020B0604020202020204" pitchFamily="34" charset="0"/>
              <a:cs typeface="Arial" panose="020B0604020202020204" pitchFamily="34" charset="0"/>
            </a:rPr>
            <a:t>Present an opportunity to define metrics to assist in assessing the quality of processing results and bulletin production</a:t>
          </a:r>
        </a:p>
      </dgm:t>
    </dgm:pt>
    <dgm:pt modelId="{BE839066-A0BF-4B28-A29E-E4B28CB41355}" type="parTrans" cxnId="{48A9A3D9-C2FE-4795-9CA3-09C6DF7D36C7}">
      <dgm:prSet/>
      <dgm:spPr/>
      <dgm:t>
        <a:bodyPr/>
        <a:lstStyle/>
        <a:p>
          <a:endParaRPr lang="en-GB">
            <a:latin typeface="Arial" panose="020B0604020202020204" pitchFamily="34" charset="0"/>
            <a:cs typeface="Arial" panose="020B0604020202020204" pitchFamily="34" charset="0"/>
          </a:endParaRPr>
        </a:p>
      </dgm:t>
    </dgm:pt>
    <dgm:pt modelId="{E2731D78-1BFF-4447-837E-F410FC774925}" type="sibTrans" cxnId="{48A9A3D9-C2FE-4795-9CA3-09C6DF7D36C7}">
      <dgm:prSet/>
      <dgm:spPr/>
      <dgm:t>
        <a:bodyPr/>
        <a:lstStyle/>
        <a:p>
          <a:endParaRPr lang="en-GB">
            <a:latin typeface="Arial" panose="020B0604020202020204" pitchFamily="34" charset="0"/>
            <a:cs typeface="Arial" panose="020B0604020202020204" pitchFamily="34" charset="0"/>
          </a:endParaRPr>
        </a:p>
      </dgm:t>
    </dgm:pt>
    <dgm:pt modelId="{841E872E-210E-4551-805F-8A8DDF9C2905}">
      <dgm:prSet phldrT="[Text]" custT="1"/>
      <dgm:spPr/>
      <dgm:t>
        <a:bodyPr/>
        <a:lstStyle/>
        <a:p>
          <a:r>
            <a:rPr lang="en-GB" sz="1300">
              <a:latin typeface="Arial" panose="020B0604020202020204" pitchFamily="34" charset="0"/>
              <a:cs typeface="Arial" panose="020B0604020202020204" pitchFamily="34" charset="0"/>
            </a:rPr>
            <a:t>Evaluate the resilience of the network in homogeneously monitoring the globe and assist in analysing events of interest</a:t>
          </a:r>
        </a:p>
      </dgm:t>
    </dgm:pt>
    <dgm:pt modelId="{02493E86-0068-4B84-AFBC-E657B17A8272}" type="parTrans" cxnId="{1924F84B-7A8B-4E9B-B402-CB5B883C0450}">
      <dgm:prSet/>
      <dgm:spPr/>
      <dgm:t>
        <a:bodyPr/>
        <a:lstStyle/>
        <a:p>
          <a:endParaRPr lang="en-GB">
            <a:latin typeface="Arial" panose="020B0604020202020204" pitchFamily="34" charset="0"/>
            <a:cs typeface="Arial" panose="020B0604020202020204" pitchFamily="34" charset="0"/>
          </a:endParaRPr>
        </a:p>
      </dgm:t>
    </dgm:pt>
    <dgm:pt modelId="{A2F59BA4-E4E6-4DD7-BBC9-BC7C980AD65A}" type="sibTrans" cxnId="{1924F84B-7A8B-4E9B-B402-CB5B883C0450}">
      <dgm:prSet/>
      <dgm:spPr/>
      <dgm:t>
        <a:bodyPr/>
        <a:lstStyle/>
        <a:p>
          <a:endParaRPr lang="en-GB">
            <a:latin typeface="Arial" panose="020B0604020202020204" pitchFamily="34" charset="0"/>
            <a:cs typeface="Arial" panose="020B0604020202020204" pitchFamily="34" charset="0"/>
          </a:endParaRPr>
        </a:p>
      </dgm:t>
    </dgm:pt>
    <dgm:pt modelId="{2AF7CFFD-9B55-45A5-973E-C11FA3EC213D}">
      <dgm:prSet phldrT="[Text]"/>
      <dgm:spPr/>
      <dgm:t>
        <a:bodyPr/>
        <a:lstStyle/>
        <a:p>
          <a:r>
            <a:rPr lang="en-GB" sz="1300" kern="1200">
              <a:latin typeface="Arial" panose="020B0604020202020204" pitchFamily="34" charset="0"/>
              <a:cs typeface="Arial" panose="020B0604020202020204" pitchFamily="34" charset="0"/>
            </a:rPr>
            <a:t>Assessing the importance of a station installation on the overall performance of the network during the planning of station deployments</a:t>
          </a:r>
        </a:p>
      </dgm:t>
    </dgm:pt>
    <dgm:pt modelId="{276B1739-E2A6-4FAB-9217-8FAC5E2825AB}" type="parTrans" cxnId="{4F36898B-0326-4E33-A501-1013DDCD6A86}">
      <dgm:prSet/>
      <dgm:spPr/>
      <dgm:t>
        <a:bodyPr/>
        <a:lstStyle/>
        <a:p>
          <a:endParaRPr lang="en-GB">
            <a:latin typeface="Arial" panose="020B0604020202020204" pitchFamily="34" charset="0"/>
            <a:cs typeface="Arial" panose="020B0604020202020204" pitchFamily="34" charset="0"/>
          </a:endParaRPr>
        </a:p>
      </dgm:t>
    </dgm:pt>
    <dgm:pt modelId="{B2A7BB0C-427B-4CD6-8F01-E54FB1AECFB9}" type="sibTrans" cxnId="{4F36898B-0326-4E33-A501-1013DDCD6A86}">
      <dgm:prSet/>
      <dgm:spPr/>
      <dgm:t>
        <a:bodyPr/>
        <a:lstStyle/>
        <a:p>
          <a:endParaRPr lang="en-GB">
            <a:latin typeface="Arial" panose="020B0604020202020204" pitchFamily="34" charset="0"/>
            <a:cs typeface="Arial" panose="020B0604020202020204" pitchFamily="34" charset="0"/>
          </a:endParaRPr>
        </a:p>
      </dgm:t>
    </dgm:pt>
    <dgm:pt modelId="{4B856719-0A2A-4E86-909F-605DE3B09DCE}">
      <dgm:prSet phldrT="[Text]" custT="1"/>
      <dgm:spPr/>
      <dgm:t>
        <a:bodyPr/>
        <a:lstStyle/>
        <a:p>
          <a:r>
            <a:rPr lang="en-GB" sz="3200">
              <a:latin typeface="Arial" panose="020B0604020202020204" pitchFamily="34" charset="0"/>
              <a:cs typeface="Arial" panose="020B0604020202020204" pitchFamily="34" charset="0"/>
            </a:rPr>
            <a:t>Input to the IMS Activities</a:t>
          </a:r>
        </a:p>
      </dgm:t>
    </dgm:pt>
    <dgm:pt modelId="{F4CD9A24-9480-440F-895B-B96787113F2E}" type="parTrans" cxnId="{F8E71573-CCED-46D3-9F22-2E1526CE5D7D}">
      <dgm:prSet/>
      <dgm:spPr/>
      <dgm:t>
        <a:bodyPr/>
        <a:lstStyle/>
        <a:p>
          <a:endParaRPr lang="en-GB">
            <a:latin typeface="Arial" panose="020B0604020202020204" pitchFamily="34" charset="0"/>
            <a:cs typeface="Arial" panose="020B0604020202020204" pitchFamily="34" charset="0"/>
          </a:endParaRPr>
        </a:p>
      </dgm:t>
    </dgm:pt>
    <dgm:pt modelId="{B3ED79A3-BA79-49CF-9F0A-6CEA18D3ED9D}" type="sibTrans" cxnId="{F8E71573-CCED-46D3-9F22-2E1526CE5D7D}">
      <dgm:prSet/>
      <dgm:spPr/>
      <dgm:t>
        <a:bodyPr/>
        <a:lstStyle/>
        <a:p>
          <a:endParaRPr lang="en-GB">
            <a:latin typeface="Arial" panose="020B0604020202020204" pitchFamily="34" charset="0"/>
            <a:cs typeface="Arial" panose="020B0604020202020204" pitchFamily="34" charset="0"/>
          </a:endParaRPr>
        </a:p>
      </dgm:t>
    </dgm:pt>
    <dgm:pt modelId="{C6DD5935-AB77-4F75-8DF6-43CFADDB3B45}">
      <dgm:prSet phldrT="[Text]" custT="1"/>
      <dgm:spPr/>
      <dgm:t>
        <a:bodyPr/>
        <a:lstStyle/>
        <a:p>
          <a:r>
            <a:rPr lang="en-US" sz="1300" b="1" kern="1200">
              <a:solidFill>
                <a:srgbClr val="ED7D31">
                  <a:lumMod val="75000"/>
                </a:srgbClr>
              </a:solidFill>
              <a:latin typeface="Arial" panose="020B0604020202020204" pitchFamily="34" charset="0"/>
              <a:ea typeface="+mn-ea"/>
              <a:cs typeface="Arial" panose="020B0604020202020204" pitchFamily="34" charset="0"/>
            </a:rPr>
            <a:t>Station outage: Assessing the Station Contribution</a:t>
          </a:r>
          <a:r>
            <a:rPr lang="en-US" sz="13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300" b="1" kern="1200">
              <a:solidFill>
                <a:srgbClr val="ED7D31">
                  <a:lumMod val="75000"/>
                </a:srgbClr>
              </a:solidFill>
              <a:latin typeface="Arial" panose="020B0604020202020204" pitchFamily="34" charset="0"/>
              <a:ea typeface="+mn-ea"/>
              <a:cs typeface="Arial" panose="020B0604020202020204" pitchFamily="34" charset="0"/>
            </a:rPr>
            <a:t>to the Network </a:t>
          </a:r>
          <a:r>
            <a:rPr lang="en-US" sz="1300" kern="1200">
              <a:solidFill>
                <a:prstClr val="black">
                  <a:hueOff val="0"/>
                  <a:satOff val="0"/>
                  <a:lumOff val="0"/>
                  <a:alphaOff val="0"/>
                </a:prstClr>
              </a:solidFill>
              <a:effectLst/>
              <a:latin typeface="Arial" panose="020B0604020202020204" pitchFamily="34" charset="0"/>
              <a:ea typeface="Calibri" panose="020F0502020204030204" pitchFamily="34" charset="0"/>
              <a:cs typeface="Arial" panose="020B0604020202020204" pitchFamily="34" charset="0"/>
            </a:rPr>
            <a:t>and </a:t>
          </a:r>
          <a:r>
            <a:rPr lang="en-GB" sz="1300" kern="1200">
              <a:solidFill>
                <a:prstClr val="black">
                  <a:hueOff val="0"/>
                  <a:satOff val="0"/>
                  <a:lumOff val="0"/>
                  <a:alphaOff val="0"/>
                </a:prstClr>
              </a:solidFill>
              <a:effectLst/>
              <a:latin typeface="Arial" panose="020B0604020202020204" pitchFamily="34" charset="0"/>
              <a:ea typeface="Calibri" panose="020F0502020204030204" pitchFamily="34" charset="0"/>
              <a:cs typeface="Arial" panose="020B0604020202020204" pitchFamily="34" charset="0"/>
            </a:rPr>
            <a:t>study the network resilience to its failure</a:t>
          </a:r>
        </a:p>
      </dgm:t>
    </dgm:pt>
    <dgm:pt modelId="{3B96CBFE-778C-4B28-8C24-0E43B0473E1D}" type="parTrans" cxnId="{1F5BC6EB-20EE-4B14-8B2E-B5DBE72C514A}">
      <dgm:prSet/>
      <dgm:spPr/>
      <dgm:t>
        <a:bodyPr/>
        <a:lstStyle/>
        <a:p>
          <a:endParaRPr lang="en-GB"/>
        </a:p>
      </dgm:t>
    </dgm:pt>
    <dgm:pt modelId="{E48F29BE-7E1C-4A07-9816-03C6D57D026D}" type="sibTrans" cxnId="{1F5BC6EB-20EE-4B14-8B2E-B5DBE72C514A}">
      <dgm:prSet/>
      <dgm:spPr/>
      <dgm:t>
        <a:bodyPr/>
        <a:lstStyle/>
        <a:p>
          <a:endParaRPr lang="en-GB"/>
        </a:p>
      </dgm:t>
    </dgm:pt>
    <dgm:pt modelId="{054F9090-C5F9-4EAA-9142-D5E538DB24AC}">
      <dgm:prSet phldrT="[Text]"/>
      <dgm:spPr/>
      <dgm:t>
        <a:bodyPr/>
        <a:lstStyle/>
        <a:p>
          <a:r>
            <a:rPr lang="en-GB" sz="1300" kern="1200">
              <a:effectLst/>
              <a:latin typeface="Arial" panose="020B0604020202020204" pitchFamily="34" charset="0"/>
              <a:ea typeface="Calibri" panose="020F0502020204030204" pitchFamily="34" charset="0"/>
              <a:cs typeface="Arial" panose="020B0604020202020204" pitchFamily="34" charset="0"/>
            </a:rPr>
            <a:t>Identifying importance of certain stations of the network as an input for sustainment planning or needs for timely maintenance activity</a:t>
          </a:r>
          <a:endParaRPr lang="en-GB" sz="1300" kern="1200">
            <a:latin typeface="Arial" panose="020B0604020202020204" pitchFamily="34" charset="0"/>
            <a:cs typeface="Arial" panose="020B0604020202020204" pitchFamily="34" charset="0"/>
          </a:endParaRPr>
        </a:p>
      </dgm:t>
    </dgm:pt>
    <dgm:pt modelId="{E3E03D57-EFF0-4E80-8B5E-05226B19017C}" type="parTrans" cxnId="{9D5D05A8-DA6A-4CAB-A6A7-183CB752D0CA}">
      <dgm:prSet/>
      <dgm:spPr/>
      <dgm:t>
        <a:bodyPr/>
        <a:lstStyle/>
        <a:p>
          <a:endParaRPr lang="en-GB"/>
        </a:p>
      </dgm:t>
    </dgm:pt>
    <dgm:pt modelId="{534C3EAF-2076-45A4-9904-4CA8484E7121}" type="sibTrans" cxnId="{9D5D05A8-DA6A-4CAB-A6A7-183CB752D0CA}">
      <dgm:prSet/>
      <dgm:spPr/>
      <dgm:t>
        <a:bodyPr/>
        <a:lstStyle/>
        <a:p>
          <a:endParaRPr lang="en-GB"/>
        </a:p>
      </dgm:t>
    </dgm:pt>
    <dgm:pt modelId="{C5B8D3A2-3CEA-46BE-859B-1BDD75D1110A}" type="pres">
      <dgm:prSet presAssocID="{DC230182-71F1-4CF1-89E4-98111C3A87DE}" presName="Name0" presStyleCnt="0">
        <dgm:presLayoutVars>
          <dgm:dir/>
          <dgm:animLvl val="lvl"/>
          <dgm:resizeHandles val="exact"/>
        </dgm:presLayoutVars>
      </dgm:prSet>
      <dgm:spPr/>
    </dgm:pt>
    <dgm:pt modelId="{7353A8A6-C261-4F5B-BF1A-49AA44A8D5BA}" type="pres">
      <dgm:prSet presAssocID="{FBEEDFD4-BFCA-4688-9CF4-1FCD2DB1E246}" presName="linNode" presStyleCnt="0"/>
      <dgm:spPr/>
    </dgm:pt>
    <dgm:pt modelId="{CB910526-B560-4E0B-A9E5-18712913BFE4}" type="pres">
      <dgm:prSet presAssocID="{FBEEDFD4-BFCA-4688-9CF4-1FCD2DB1E246}" presName="parentText" presStyleLbl="node1" presStyleIdx="0" presStyleCnt="3">
        <dgm:presLayoutVars>
          <dgm:chMax val="1"/>
          <dgm:bulletEnabled val="1"/>
        </dgm:presLayoutVars>
      </dgm:prSet>
      <dgm:spPr/>
    </dgm:pt>
    <dgm:pt modelId="{CE315E14-5C99-4018-B3D0-2AEB201360A6}" type="pres">
      <dgm:prSet presAssocID="{FBEEDFD4-BFCA-4688-9CF4-1FCD2DB1E246}" presName="descendantText" presStyleLbl="alignAccFollowNode1" presStyleIdx="0" presStyleCnt="3">
        <dgm:presLayoutVars>
          <dgm:bulletEnabled val="1"/>
        </dgm:presLayoutVars>
      </dgm:prSet>
      <dgm:spPr/>
    </dgm:pt>
    <dgm:pt modelId="{C3406E0C-BF6C-49BB-931C-8A0C959E27C9}" type="pres">
      <dgm:prSet presAssocID="{3FC5A400-CD63-4D4C-93C6-BC310F1C7BB7}" presName="sp" presStyleCnt="0"/>
      <dgm:spPr/>
    </dgm:pt>
    <dgm:pt modelId="{F12DB78A-ECD5-457B-AA20-036EE2A97CD6}" type="pres">
      <dgm:prSet presAssocID="{039901EF-CD1D-4662-8199-B3D3CA9027EF}" presName="linNode" presStyleCnt="0"/>
      <dgm:spPr/>
    </dgm:pt>
    <dgm:pt modelId="{B09356C8-8198-4E38-9275-3F777AF3AC9B}" type="pres">
      <dgm:prSet presAssocID="{039901EF-CD1D-4662-8199-B3D3CA9027EF}" presName="parentText" presStyleLbl="node1" presStyleIdx="1" presStyleCnt="3">
        <dgm:presLayoutVars>
          <dgm:chMax val="1"/>
          <dgm:bulletEnabled val="1"/>
        </dgm:presLayoutVars>
      </dgm:prSet>
      <dgm:spPr/>
    </dgm:pt>
    <dgm:pt modelId="{802A0A81-F274-4D92-8950-73B1F39FDF40}" type="pres">
      <dgm:prSet presAssocID="{039901EF-CD1D-4662-8199-B3D3CA9027EF}" presName="descendantText" presStyleLbl="alignAccFollowNode1" presStyleIdx="1" presStyleCnt="3">
        <dgm:presLayoutVars>
          <dgm:bulletEnabled val="1"/>
        </dgm:presLayoutVars>
      </dgm:prSet>
      <dgm:spPr/>
    </dgm:pt>
    <dgm:pt modelId="{691586E9-6296-4EF1-AB94-DC6CFAED635A}" type="pres">
      <dgm:prSet presAssocID="{4BFDF3A9-0E93-4C9F-9E3F-45ED2AF47955}" presName="sp" presStyleCnt="0"/>
      <dgm:spPr/>
    </dgm:pt>
    <dgm:pt modelId="{8A1B44D4-E51E-48EF-AF84-BE2F327C58BC}" type="pres">
      <dgm:prSet presAssocID="{4B856719-0A2A-4E86-909F-605DE3B09DCE}" presName="linNode" presStyleCnt="0"/>
      <dgm:spPr/>
    </dgm:pt>
    <dgm:pt modelId="{DEE861E3-0EB8-41DA-BBFD-FAE85BE56D38}" type="pres">
      <dgm:prSet presAssocID="{4B856719-0A2A-4E86-909F-605DE3B09DCE}" presName="parentText" presStyleLbl="node1" presStyleIdx="2" presStyleCnt="3">
        <dgm:presLayoutVars>
          <dgm:chMax val="1"/>
          <dgm:bulletEnabled val="1"/>
        </dgm:presLayoutVars>
      </dgm:prSet>
      <dgm:spPr/>
    </dgm:pt>
    <dgm:pt modelId="{BDA54830-DE75-4770-8132-18A3E00BBB87}" type="pres">
      <dgm:prSet presAssocID="{4B856719-0A2A-4E86-909F-605DE3B09DCE}" presName="descendantText" presStyleLbl="alignAccFollowNode1" presStyleIdx="2" presStyleCnt="3">
        <dgm:presLayoutVars>
          <dgm:bulletEnabled val="1"/>
        </dgm:presLayoutVars>
      </dgm:prSet>
      <dgm:spPr/>
    </dgm:pt>
  </dgm:ptLst>
  <dgm:cxnLst>
    <dgm:cxn modelId="{DE723910-5B1A-4C35-BEFB-F42D1E5DDD6D}" type="presOf" srcId="{36A5259C-9F18-45B0-93D8-2C19F82CBC19}" destId="{CE315E14-5C99-4018-B3D0-2AEB201360A6}" srcOrd="0" destOrd="0" presId="urn:microsoft.com/office/officeart/2005/8/layout/vList5"/>
    <dgm:cxn modelId="{654D7525-2663-475B-8304-5195B698BA9E}" type="presOf" srcId="{2AF7CFFD-9B55-45A5-973E-C11FA3EC213D}" destId="{BDA54830-DE75-4770-8132-18A3E00BBB87}" srcOrd="0" destOrd="2" presId="urn:microsoft.com/office/officeart/2005/8/layout/vList5"/>
    <dgm:cxn modelId="{3C8B1B31-5FA7-4C9D-8788-B34DFD20918C}" type="presOf" srcId="{B5E87FA5-AADB-4A65-8E56-2C02262C17C0}" destId="{802A0A81-F274-4D92-8950-73B1F39FDF40}" srcOrd="0" destOrd="0" presId="urn:microsoft.com/office/officeart/2005/8/layout/vList5"/>
    <dgm:cxn modelId="{B6533936-52EA-4181-82AB-FAD985FC2269}" type="presOf" srcId="{C6DD5935-AB77-4F75-8DF6-43CFADDB3B45}" destId="{BDA54830-DE75-4770-8132-18A3E00BBB87}" srcOrd="0" destOrd="0" presId="urn:microsoft.com/office/officeart/2005/8/layout/vList5"/>
    <dgm:cxn modelId="{B9424338-17AC-4521-B73A-DC1287C49152}" srcId="{FBEEDFD4-BFCA-4688-9CF4-1FCD2DB1E246}" destId="{36A5259C-9F18-45B0-93D8-2C19F82CBC19}" srcOrd="0" destOrd="0" parTransId="{0426CF39-B050-4BCB-87E4-54A14AD6F12B}" sibTransId="{DE5E99FF-7F08-4722-A91A-242C2F4A1B3F}"/>
    <dgm:cxn modelId="{8E39473A-0D74-46FA-8C8B-5BDA851517B7}" type="presOf" srcId="{4B856719-0A2A-4E86-909F-605DE3B09DCE}" destId="{DEE861E3-0EB8-41DA-BBFD-FAE85BE56D38}" srcOrd="0" destOrd="0" presId="urn:microsoft.com/office/officeart/2005/8/layout/vList5"/>
    <dgm:cxn modelId="{5D11963C-D917-4E29-B4C3-8C61C406499C}" type="presOf" srcId="{FBEEDFD4-BFCA-4688-9CF4-1FCD2DB1E246}" destId="{CB910526-B560-4E0B-A9E5-18712913BFE4}" srcOrd="0" destOrd="0" presId="urn:microsoft.com/office/officeart/2005/8/layout/vList5"/>
    <dgm:cxn modelId="{A226CC61-5194-427A-A807-D7FD00D46B47}" srcId="{FBEEDFD4-BFCA-4688-9CF4-1FCD2DB1E246}" destId="{63ABFECF-291A-4072-A03B-32D8BBCBEC33}" srcOrd="1" destOrd="0" parTransId="{1AB88C59-8531-4B48-97F9-5DD8BCE7CFF1}" sibTransId="{AB232B62-88C8-4D80-8E80-C2DC9C0FEFA7}"/>
    <dgm:cxn modelId="{A9B5F768-8E5C-4936-BDE0-6B2438AE8B36}" type="presOf" srcId="{039901EF-CD1D-4662-8199-B3D3CA9027EF}" destId="{B09356C8-8198-4E38-9275-3F777AF3AC9B}" srcOrd="0" destOrd="0" presId="urn:microsoft.com/office/officeart/2005/8/layout/vList5"/>
    <dgm:cxn modelId="{D560ED4A-1D0E-4A0F-BA02-A47AA1FF9794}" type="presOf" srcId="{054F9090-C5F9-4EAA-9142-D5E538DB24AC}" destId="{BDA54830-DE75-4770-8132-18A3E00BBB87}" srcOrd="0" destOrd="1" presId="urn:microsoft.com/office/officeart/2005/8/layout/vList5"/>
    <dgm:cxn modelId="{1924F84B-7A8B-4E9B-B402-CB5B883C0450}" srcId="{039901EF-CD1D-4662-8199-B3D3CA9027EF}" destId="{841E872E-210E-4551-805F-8A8DDF9C2905}" srcOrd="1" destOrd="0" parTransId="{02493E86-0068-4B84-AFBC-E657B17A8272}" sibTransId="{A2F59BA4-E4E6-4DD7-BBC9-BC7C980AD65A}"/>
    <dgm:cxn modelId="{57FA0D4F-4DF0-431C-8676-EE5E001E8D0F}" srcId="{DC230182-71F1-4CF1-89E4-98111C3A87DE}" destId="{FBEEDFD4-BFCA-4688-9CF4-1FCD2DB1E246}" srcOrd="0" destOrd="0" parTransId="{693F7D6D-A2B6-40DE-85CE-9F5A51587FE0}" sibTransId="{3FC5A400-CD63-4D4C-93C6-BC310F1C7BB7}"/>
    <dgm:cxn modelId="{361FDD70-A1C3-48FA-B256-6D2C5690E93A}" srcId="{DC230182-71F1-4CF1-89E4-98111C3A87DE}" destId="{039901EF-CD1D-4662-8199-B3D3CA9027EF}" srcOrd="1" destOrd="0" parTransId="{62EEED96-CF61-4932-9830-5E8FB872B4B5}" sibTransId="{4BFDF3A9-0E93-4C9F-9E3F-45ED2AF47955}"/>
    <dgm:cxn modelId="{B3332752-20ED-47AD-9776-1E6E8C00250D}" type="presOf" srcId="{841E872E-210E-4551-805F-8A8DDF9C2905}" destId="{802A0A81-F274-4D92-8950-73B1F39FDF40}" srcOrd="0" destOrd="1" presId="urn:microsoft.com/office/officeart/2005/8/layout/vList5"/>
    <dgm:cxn modelId="{F8E71573-CCED-46D3-9F22-2E1526CE5D7D}" srcId="{DC230182-71F1-4CF1-89E4-98111C3A87DE}" destId="{4B856719-0A2A-4E86-909F-605DE3B09DCE}" srcOrd="2" destOrd="0" parTransId="{F4CD9A24-9480-440F-895B-B96787113F2E}" sibTransId="{B3ED79A3-BA79-49CF-9F0A-6CEA18D3ED9D}"/>
    <dgm:cxn modelId="{4F36898B-0326-4E33-A501-1013DDCD6A86}" srcId="{4B856719-0A2A-4E86-909F-605DE3B09DCE}" destId="{2AF7CFFD-9B55-45A5-973E-C11FA3EC213D}" srcOrd="2" destOrd="0" parTransId="{276B1739-E2A6-4FAB-9217-8FAC5E2825AB}" sibTransId="{B2A7BB0C-427B-4CD6-8F01-E54FB1AECFB9}"/>
    <dgm:cxn modelId="{D9EFC298-942D-40E9-9627-C01491FC27C5}" type="presOf" srcId="{63ABFECF-291A-4072-A03B-32D8BBCBEC33}" destId="{CE315E14-5C99-4018-B3D0-2AEB201360A6}" srcOrd="0" destOrd="1" presId="urn:microsoft.com/office/officeart/2005/8/layout/vList5"/>
    <dgm:cxn modelId="{9D5D05A8-DA6A-4CAB-A6A7-183CB752D0CA}" srcId="{4B856719-0A2A-4E86-909F-605DE3B09DCE}" destId="{054F9090-C5F9-4EAA-9142-D5E538DB24AC}" srcOrd="1" destOrd="0" parTransId="{E3E03D57-EFF0-4E80-8B5E-05226B19017C}" sibTransId="{534C3EAF-2076-45A4-9904-4CA8484E7121}"/>
    <dgm:cxn modelId="{650A1BAC-8148-4070-9C08-D58FB8D63D0C}" type="presOf" srcId="{DC230182-71F1-4CF1-89E4-98111C3A87DE}" destId="{C5B8D3A2-3CEA-46BE-859B-1BDD75D1110A}" srcOrd="0" destOrd="0" presId="urn:microsoft.com/office/officeart/2005/8/layout/vList5"/>
    <dgm:cxn modelId="{48A9A3D9-C2FE-4795-9CA3-09C6DF7D36C7}" srcId="{039901EF-CD1D-4662-8199-B3D3CA9027EF}" destId="{B5E87FA5-AADB-4A65-8E56-2C02262C17C0}" srcOrd="0" destOrd="0" parTransId="{BE839066-A0BF-4B28-A29E-E4B28CB41355}" sibTransId="{E2731D78-1BFF-4447-837E-F410FC774925}"/>
    <dgm:cxn modelId="{1F5BC6EB-20EE-4B14-8B2E-B5DBE72C514A}" srcId="{4B856719-0A2A-4E86-909F-605DE3B09DCE}" destId="{C6DD5935-AB77-4F75-8DF6-43CFADDB3B45}" srcOrd="0" destOrd="0" parTransId="{3B96CBFE-778C-4B28-8C24-0E43B0473E1D}" sibTransId="{E48F29BE-7E1C-4A07-9816-03C6D57D026D}"/>
    <dgm:cxn modelId="{AE0CB1B5-EBF2-4A89-B979-AB74239C4BD2}" type="presParOf" srcId="{C5B8D3A2-3CEA-46BE-859B-1BDD75D1110A}" destId="{7353A8A6-C261-4F5B-BF1A-49AA44A8D5BA}" srcOrd="0" destOrd="0" presId="urn:microsoft.com/office/officeart/2005/8/layout/vList5"/>
    <dgm:cxn modelId="{2732B914-E976-423D-9B71-EFD4C87AB7B7}" type="presParOf" srcId="{7353A8A6-C261-4F5B-BF1A-49AA44A8D5BA}" destId="{CB910526-B560-4E0B-A9E5-18712913BFE4}" srcOrd="0" destOrd="0" presId="urn:microsoft.com/office/officeart/2005/8/layout/vList5"/>
    <dgm:cxn modelId="{12B989FD-368A-4B1D-A06C-93DE0D5FF924}" type="presParOf" srcId="{7353A8A6-C261-4F5B-BF1A-49AA44A8D5BA}" destId="{CE315E14-5C99-4018-B3D0-2AEB201360A6}" srcOrd="1" destOrd="0" presId="urn:microsoft.com/office/officeart/2005/8/layout/vList5"/>
    <dgm:cxn modelId="{FAE2FC3B-0AF4-4883-83C4-5CDCE865C303}" type="presParOf" srcId="{C5B8D3A2-3CEA-46BE-859B-1BDD75D1110A}" destId="{C3406E0C-BF6C-49BB-931C-8A0C959E27C9}" srcOrd="1" destOrd="0" presId="urn:microsoft.com/office/officeart/2005/8/layout/vList5"/>
    <dgm:cxn modelId="{CA7E645C-7D74-4CFD-8C75-B14F88959CB5}" type="presParOf" srcId="{C5B8D3A2-3CEA-46BE-859B-1BDD75D1110A}" destId="{F12DB78A-ECD5-457B-AA20-036EE2A97CD6}" srcOrd="2" destOrd="0" presId="urn:microsoft.com/office/officeart/2005/8/layout/vList5"/>
    <dgm:cxn modelId="{F6B055F2-C4D8-49FE-A3A9-3D2054166398}" type="presParOf" srcId="{F12DB78A-ECD5-457B-AA20-036EE2A97CD6}" destId="{B09356C8-8198-4E38-9275-3F777AF3AC9B}" srcOrd="0" destOrd="0" presId="urn:microsoft.com/office/officeart/2005/8/layout/vList5"/>
    <dgm:cxn modelId="{925DFB69-4707-44E1-9C15-97F1DA617E54}" type="presParOf" srcId="{F12DB78A-ECD5-457B-AA20-036EE2A97CD6}" destId="{802A0A81-F274-4D92-8950-73B1F39FDF40}" srcOrd="1" destOrd="0" presId="urn:microsoft.com/office/officeart/2005/8/layout/vList5"/>
    <dgm:cxn modelId="{C3FD1F5D-4813-489D-A912-3FAE0305740F}" type="presParOf" srcId="{C5B8D3A2-3CEA-46BE-859B-1BDD75D1110A}" destId="{691586E9-6296-4EF1-AB94-DC6CFAED635A}" srcOrd="3" destOrd="0" presId="urn:microsoft.com/office/officeart/2005/8/layout/vList5"/>
    <dgm:cxn modelId="{CF5B5472-0E65-4964-841B-32EC8AD80857}" type="presParOf" srcId="{C5B8D3A2-3CEA-46BE-859B-1BDD75D1110A}" destId="{8A1B44D4-E51E-48EF-AF84-BE2F327C58BC}" srcOrd="4" destOrd="0" presId="urn:microsoft.com/office/officeart/2005/8/layout/vList5"/>
    <dgm:cxn modelId="{46338AD9-2BCF-4803-862B-1BD36D20379D}" type="presParOf" srcId="{8A1B44D4-E51E-48EF-AF84-BE2F327C58BC}" destId="{DEE861E3-0EB8-41DA-BBFD-FAE85BE56D38}" srcOrd="0" destOrd="0" presId="urn:microsoft.com/office/officeart/2005/8/layout/vList5"/>
    <dgm:cxn modelId="{588BFD3D-6E7F-41D8-B2EB-4BFE40081BAF}" type="presParOf" srcId="{8A1B44D4-E51E-48EF-AF84-BE2F327C58BC}" destId="{BDA54830-DE75-4770-8132-18A3E00BBB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0B84F-0DD6-438B-8D38-4FD59291F3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F9A1849-41B1-4C4A-BFEA-78F295006237}">
      <dgm:prSet phldrT="[Text]" custT="1"/>
      <dgm:spPr>
        <a:solidFill>
          <a:srgbClr val="A4DA35"/>
        </a:solidFill>
        <a:ln>
          <a:solidFill>
            <a:srgbClr val="A4DA35"/>
          </a:solidFill>
        </a:ln>
      </dgm:spPr>
      <dgm:t>
        <a:bodyPr/>
        <a:lstStyle/>
        <a:p>
          <a:r>
            <a:rPr lang="en-US" sz="1000" b="1">
              <a:latin typeface="Arial" panose="020B0604020202020204" pitchFamily="34" charset="0"/>
              <a:cs typeface="Arial" panose="020B0604020202020204" pitchFamily="34" charset="0"/>
            </a:rPr>
            <a:t>2017</a:t>
          </a:r>
          <a:endParaRPr lang="en-GB" sz="1000" b="1">
            <a:latin typeface="Arial" panose="020B0604020202020204" pitchFamily="34" charset="0"/>
            <a:cs typeface="Arial" panose="020B0604020202020204" pitchFamily="34" charset="0"/>
          </a:endParaRPr>
        </a:p>
      </dgm:t>
    </dgm:pt>
    <dgm:pt modelId="{612E8E1E-A51E-4BDD-A364-92302569C823}" type="parTrans" cxnId="{7A491705-1BB8-4B78-B787-0026D8A0F8C7}">
      <dgm:prSet/>
      <dgm:spPr/>
      <dgm:t>
        <a:bodyPr/>
        <a:lstStyle/>
        <a:p>
          <a:endParaRPr lang="en-GB">
            <a:latin typeface="Arial" panose="020B0604020202020204" pitchFamily="34" charset="0"/>
            <a:cs typeface="Arial" panose="020B0604020202020204" pitchFamily="34" charset="0"/>
          </a:endParaRPr>
        </a:p>
      </dgm:t>
    </dgm:pt>
    <dgm:pt modelId="{79CC7680-11A5-45DC-8994-00E0EC6DBFCA}" type="sibTrans" cxnId="{7A491705-1BB8-4B78-B787-0026D8A0F8C7}">
      <dgm:prSet/>
      <dgm:spPr/>
      <dgm:t>
        <a:bodyPr/>
        <a:lstStyle/>
        <a:p>
          <a:endParaRPr lang="en-GB">
            <a:latin typeface="Arial" panose="020B0604020202020204" pitchFamily="34" charset="0"/>
            <a:cs typeface="Arial" panose="020B0604020202020204" pitchFamily="34" charset="0"/>
          </a:endParaRPr>
        </a:p>
      </dgm:t>
    </dgm:pt>
    <dgm:pt modelId="{3B60946D-B847-4708-9985-1857CE92EFF9}">
      <dgm:prSet phldrT="[Text]" custT="1"/>
      <dgm:spPr>
        <a:gradFill flip="none" rotWithShape="0">
          <a:gsLst>
            <a:gs pos="0">
              <a:srgbClr val="A4DA35">
                <a:tint val="66000"/>
                <a:satMod val="160000"/>
              </a:srgbClr>
            </a:gs>
            <a:gs pos="50000">
              <a:srgbClr val="A4DA35">
                <a:tint val="44500"/>
                <a:satMod val="160000"/>
              </a:srgbClr>
            </a:gs>
            <a:gs pos="100000">
              <a:srgbClr val="A4DA35">
                <a:tint val="23500"/>
                <a:satMod val="160000"/>
              </a:srgbClr>
            </a:gs>
          </a:gsLst>
          <a:lin ang="2700000" scaled="1"/>
          <a:tileRect/>
        </a:gradFill>
        <a:ln>
          <a:solidFill>
            <a:srgbClr val="A4DA35">
              <a:alpha val="90000"/>
            </a:srgbClr>
          </a:solidFill>
        </a:ln>
      </dgm:spPr>
      <dgm:t>
        <a:bodyPr/>
        <a:lstStyle/>
        <a:p>
          <a:r>
            <a:rPr lang="en-US" sz="900">
              <a:latin typeface="Arial" panose="020B0604020202020204" pitchFamily="34" charset="0"/>
              <a:cs typeface="Arial" panose="020B0604020202020204" pitchFamily="34" charset="0"/>
            </a:rPr>
            <a:t>88.82% Seismic Network</a:t>
          </a:r>
          <a:endParaRPr lang="en-GB" sz="900">
            <a:latin typeface="Arial" panose="020B0604020202020204" pitchFamily="34" charset="0"/>
            <a:cs typeface="Arial" panose="020B0604020202020204" pitchFamily="34" charset="0"/>
          </a:endParaRPr>
        </a:p>
      </dgm:t>
    </dgm:pt>
    <dgm:pt modelId="{6616874B-323E-4600-94EF-ECBDA8230149}" type="parTrans" cxnId="{D946F383-81D5-407D-BE85-7F58843A6C18}">
      <dgm:prSet/>
      <dgm:spPr/>
      <dgm:t>
        <a:bodyPr/>
        <a:lstStyle/>
        <a:p>
          <a:endParaRPr lang="en-GB">
            <a:latin typeface="Arial" panose="020B0604020202020204" pitchFamily="34" charset="0"/>
            <a:cs typeface="Arial" panose="020B0604020202020204" pitchFamily="34" charset="0"/>
          </a:endParaRPr>
        </a:p>
      </dgm:t>
    </dgm:pt>
    <dgm:pt modelId="{166022C4-7E50-4FE1-9E65-3C8930A86631}" type="sibTrans" cxnId="{D946F383-81D5-407D-BE85-7F58843A6C18}">
      <dgm:prSet/>
      <dgm:spPr/>
      <dgm:t>
        <a:bodyPr/>
        <a:lstStyle/>
        <a:p>
          <a:endParaRPr lang="en-GB">
            <a:latin typeface="Arial" panose="020B0604020202020204" pitchFamily="34" charset="0"/>
            <a:cs typeface="Arial" panose="020B0604020202020204" pitchFamily="34" charset="0"/>
          </a:endParaRPr>
        </a:p>
      </dgm:t>
    </dgm:pt>
    <dgm:pt modelId="{5F016A22-FF53-404A-85C8-E97FF2A8CBBE}">
      <dgm:prSet phldrT="[Text]" custT="1"/>
      <dgm:spPr>
        <a:solidFill>
          <a:srgbClr val="2FB17C"/>
        </a:solidFill>
        <a:ln>
          <a:solidFill>
            <a:srgbClr val="2FB17C"/>
          </a:solidFill>
        </a:ln>
      </dgm:spPr>
      <dgm:t>
        <a:bodyPr/>
        <a:lstStyle/>
        <a:p>
          <a:r>
            <a:rPr lang="en-US" sz="1000" b="1">
              <a:latin typeface="Arial" panose="020B0604020202020204" pitchFamily="34" charset="0"/>
              <a:cs typeface="Arial" panose="020B0604020202020204" pitchFamily="34" charset="0"/>
            </a:rPr>
            <a:t>2019</a:t>
          </a:r>
          <a:endParaRPr lang="en-GB" sz="1000" b="1">
            <a:latin typeface="Arial" panose="020B0604020202020204" pitchFamily="34" charset="0"/>
            <a:cs typeface="Arial" panose="020B0604020202020204" pitchFamily="34" charset="0"/>
          </a:endParaRPr>
        </a:p>
      </dgm:t>
    </dgm:pt>
    <dgm:pt modelId="{6E4FC467-8571-4ECF-91F8-32C44BAFFCCB}" type="parTrans" cxnId="{97C1C9CC-9873-44DA-A5CE-AFB1914BCF01}">
      <dgm:prSet/>
      <dgm:spPr/>
      <dgm:t>
        <a:bodyPr/>
        <a:lstStyle/>
        <a:p>
          <a:endParaRPr lang="en-GB">
            <a:latin typeface="Arial" panose="020B0604020202020204" pitchFamily="34" charset="0"/>
            <a:cs typeface="Arial" panose="020B0604020202020204" pitchFamily="34" charset="0"/>
          </a:endParaRPr>
        </a:p>
      </dgm:t>
    </dgm:pt>
    <dgm:pt modelId="{0908CB76-C7A6-4F16-BF13-B78472F13C65}" type="sibTrans" cxnId="{97C1C9CC-9873-44DA-A5CE-AFB1914BCF01}">
      <dgm:prSet/>
      <dgm:spPr/>
      <dgm:t>
        <a:bodyPr/>
        <a:lstStyle/>
        <a:p>
          <a:endParaRPr lang="en-GB">
            <a:latin typeface="Arial" panose="020B0604020202020204" pitchFamily="34" charset="0"/>
            <a:cs typeface="Arial" panose="020B0604020202020204" pitchFamily="34" charset="0"/>
          </a:endParaRPr>
        </a:p>
      </dgm:t>
    </dgm:pt>
    <dgm:pt modelId="{3F681AD7-9E9C-4377-8BA4-A0339056ABE2}">
      <dgm:prSet phldrT="[Text]" custT="1"/>
      <dgm:spPr>
        <a:gradFill flip="none" rotWithShape="0">
          <a:gsLst>
            <a:gs pos="0">
              <a:srgbClr val="2FB17C">
                <a:tint val="66000"/>
                <a:satMod val="160000"/>
              </a:srgbClr>
            </a:gs>
            <a:gs pos="50000">
              <a:srgbClr val="2FB17C">
                <a:tint val="44500"/>
                <a:satMod val="160000"/>
              </a:srgbClr>
            </a:gs>
            <a:gs pos="100000">
              <a:srgbClr val="2FB17C">
                <a:tint val="23500"/>
                <a:satMod val="160000"/>
              </a:srgbClr>
            </a:gs>
          </a:gsLst>
          <a:lin ang="2700000" scaled="1"/>
          <a:tileRect/>
        </a:gradFill>
        <a:ln>
          <a:solidFill>
            <a:srgbClr val="2FB17C">
              <a:alpha val="90000"/>
            </a:srgbClr>
          </a:solidFill>
        </a:ln>
      </dgm:spPr>
      <dgm:t>
        <a:bodyPr/>
        <a:lstStyle/>
        <a:p>
          <a:r>
            <a:rPr lang="en-US" sz="900">
              <a:latin typeface="Arial" panose="020B0604020202020204" pitchFamily="34" charset="0"/>
              <a:cs typeface="Arial" panose="020B0604020202020204" pitchFamily="34" charset="0"/>
            </a:rPr>
            <a:t>89.41 % Seismic Network</a:t>
          </a:r>
          <a:endParaRPr lang="en-GB" sz="900">
            <a:latin typeface="Arial" panose="020B0604020202020204" pitchFamily="34" charset="0"/>
            <a:cs typeface="Arial" panose="020B0604020202020204" pitchFamily="34" charset="0"/>
          </a:endParaRPr>
        </a:p>
      </dgm:t>
    </dgm:pt>
    <dgm:pt modelId="{85E3F3CC-99F7-49A9-ADB3-1C8298F9CDC8}" type="parTrans" cxnId="{1C1116CF-F845-4EE2-A6B3-695AB78E618C}">
      <dgm:prSet/>
      <dgm:spPr/>
      <dgm:t>
        <a:bodyPr/>
        <a:lstStyle/>
        <a:p>
          <a:endParaRPr lang="en-GB">
            <a:latin typeface="Arial" panose="020B0604020202020204" pitchFamily="34" charset="0"/>
            <a:cs typeface="Arial" panose="020B0604020202020204" pitchFamily="34" charset="0"/>
          </a:endParaRPr>
        </a:p>
      </dgm:t>
    </dgm:pt>
    <dgm:pt modelId="{2B0A7D02-2768-4D1E-807F-BA15276EA842}" type="sibTrans" cxnId="{1C1116CF-F845-4EE2-A6B3-695AB78E618C}">
      <dgm:prSet/>
      <dgm:spPr/>
      <dgm:t>
        <a:bodyPr/>
        <a:lstStyle/>
        <a:p>
          <a:endParaRPr lang="en-GB">
            <a:latin typeface="Arial" panose="020B0604020202020204" pitchFamily="34" charset="0"/>
            <a:cs typeface="Arial" panose="020B0604020202020204" pitchFamily="34" charset="0"/>
          </a:endParaRPr>
        </a:p>
      </dgm:t>
    </dgm:pt>
    <dgm:pt modelId="{48C95881-E695-4F80-9B0A-735AD8C11B8C}">
      <dgm:prSet phldrT="[Text]" custT="1"/>
      <dgm:spPr>
        <a:solidFill>
          <a:srgbClr val="32658D"/>
        </a:solidFill>
      </dgm:spPr>
      <dgm:t>
        <a:bodyPr/>
        <a:lstStyle/>
        <a:p>
          <a:r>
            <a:rPr lang="en-US" sz="1000" b="1">
              <a:latin typeface="Arial" panose="020B0604020202020204" pitchFamily="34" charset="0"/>
              <a:cs typeface="Arial" panose="020B0604020202020204" pitchFamily="34" charset="0"/>
            </a:rPr>
            <a:t>2022</a:t>
          </a:r>
          <a:endParaRPr lang="en-GB" sz="1000" b="1">
            <a:latin typeface="Arial" panose="020B0604020202020204" pitchFamily="34" charset="0"/>
            <a:cs typeface="Arial" panose="020B0604020202020204" pitchFamily="34" charset="0"/>
          </a:endParaRPr>
        </a:p>
      </dgm:t>
    </dgm:pt>
    <dgm:pt modelId="{67569173-F1BF-4F0D-BBD2-D219A2C3A61E}" type="parTrans" cxnId="{FEDE932A-3E60-4646-A2D3-5223D3463734}">
      <dgm:prSet/>
      <dgm:spPr/>
      <dgm:t>
        <a:bodyPr/>
        <a:lstStyle/>
        <a:p>
          <a:endParaRPr lang="en-GB">
            <a:latin typeface="Arial" panose="020B0604020202020204" pitchFamily="34" charset="0"/>
            <a:cs typeface="Arial" panose="020B0604020202020204" pitchFamily="34" charset="0"/>
          </a:endParaRPr>
        </a:p>
      </dgm:t>
    </dgm:pt>
    <dgm:pt modelId="{B5109B39-F0CB-4318-B76D-6C9ABC80A740}" type="sibTrans" cxnId="{FEDE932A-3E60-4646-A2D3-5223D3463734}">
      <dgm:prSet/>
      <dgm:spPr/>
      <dgm:t>
        <a:bodyPr/>
        <a:lstStyle/>
        <a:p>
          <a:endParaRPr lang="en-GB">
            <a:latin typeface="Arial" panose="020B0604020202020204" pitchFamily="34" charset="0"/>
            <a:cs typeface="Arial" panose="020B0604020202020204" pitchFamily="34" charset="0"/>
          </a:endParaRPr>
        </a:p>
      </dgm:t>
    </dgm:pt>
    <dgm:pt modelId="{5E15764D-42C8-4383-B154-E9A4645340EC}">
      <dgm:prSet phldrT="[Text]" custT="1"/>
      <dgm:spPr>
        <a:gradFill flip="none" rotWithShape="0">
          <a:gsLst>
            <a:gs pos="0">
              <a:srgbClr val="32658D">
                <a:tint val="66000"/>
                <a:satMod val="160000"/>
              </a:srgbClr>
            </a:gs>
            <a:gs pos="50000">
              <a:srgbClr val="32658D">
                <a:tint val="44500"/>
                <a:satMod val="160000"/>
              </a:srgbClr>
            </a:gs>
            <a:gs pos="100000">
              <a:srgbClr val="32658D">
                <a:tint val="23500"/>
                <a:satMod val="160000"/>
              </a:srgbClr>
            </a:gs>
          </a:gsLst>
          <a:lin ang="2700000" scaled="1"/>
          <a:tileRect/>
        </a:gradFill>
        <a:ln>
          <a:solidFill>
            <a:srgbClr val="32658D">
              <a:alpha val="90000"/>
            </a:srgbClr>
          </a:solidFill>
        </a:ln>
      </dgm:spPr>
      <dgm:t>
        <a:bodyPr/>
        <a:lstStyle/>
        <a:p>
          <a:r>
            <a:rPr lang="en-US" sz="900">
              <a:latin typeface="Arial" panose="020B0604020202020204" pitchFamily="34" charset="0"/>
              <a:cs typeface="Arial" panose="020B0604020202020204" pitchFamily="34" charset="0"/>
            </a:rPr>
            <a:t> 90% Seismic Network</a:t>
          </a:r>
          <a:endParaRPr lang="en-GB" sz="900">
            <a:latin typeface="Arial" panose="020B0604020202020204" pitchFamily="34" charset="0"/>
            <a:cs typeface="Arial" panose="020B0604020202020204" pitchFamily="34" charset="0"/>
          </a:endParaRPr>
        </a:p>
      </dgm:t>
    </dgm:pt>
    <dgm:pt modelId="{8CB90D59-512D-4FA5-9261-FB4C0B28FEF2}" type="parTrans" cxnId="{621E853F-6057-410A-8F93-BC7048658A9E}">
      <dgm:prSet/>
      <dgm:spPr/>
      <dgm:t>
        <a:bodyPr/>
        <a:lstStyle/>
        <a:p>
          <a:endParaRPr lang="en-GB">
            <a:latin typeface="Arial" panose="020B0604020202020204" pitchFamily="34" charset="0"/>
            <a:cs typeface="Arial" panose="020B0604020202020204" pitchFamily="34" charset="0"/>
          </a:endParaRPr>
        </a:p>
      </dgm:t>
    </dgm:pt>
    <dgm:pt modelId="{30F1FFF7-C931-4CAF-ADC4-344523A4D7A0}" type="sibTrans" cxnId="{621E853F-6057-410A-8F93-BC7048658A9E}">
      <dgm:prSet/>
      <dgm:spPr/>
      <dgm:t>
        <a:bodyPr/>
        <a:lstStyle/>
        <a:p>
          <a:endParaRPr lang="en-GB">
            <a:latin typeface="Arial" panose="020B0604020202020204" pitchFamily="34" charset="0"/>
            <a:cs typeface="Arial" panose="020B0604020202020204" pitchFamily="34" charset="0"/>
          </a:endParaRPr>
        </a:p>
      </dgm:t>
    </dgm:pt>
    <dgm:pt modelId="{44129D61-115D-4EA2-814A-3E2C0C69534F}" type="pres">
      <dgm:prSet presAssocID="{91D0B84F-0DD6-438B-8D38-4FD59291F3CF}" presName="Name0" presStyleCnt="0">
        <dgm:presLayoutVars>
          <dgm:dir/>
          <dgm:animLvl val="lvl"/>
          <dgm:resizeHandles val="exact"/>
        </dgm:presLayoutVars>
      </dgm:prSet>
      <dgm:spPr/>
    </dgm:pt>
    <dgm:pt modelId="{1B166A1F-88AB-4341-9092-44B0C687B079}" type="pres">
      <dgm:prSet presAssocID="{3F9A1849-41B1-4C4A-BFEA-78F295006237}" presName="composite" presStyleCnt="0"/>
      <dgm:spPr/>
    </dgm:pt>
    <dgm:pt modelId="{41C1D8F5-53C4-4325-A311-DD58CA689069}" type="pres">
      <dgm:prSet presAssocID="{3F9A1849-41B1-4C4A-BFEA-78F295006237}" presName="parTx" presStyleLbl="alignNode1" presStyleIdx="0" presStyleCnt="3">
        <dgm:presLayoutVars>
          <dgm:chMax val="0"/>
          <dgm:chPref val="0"/>
          <dgm:bulletEnabled val="1"/>
        </dgm:presLayoutVars>
      </dgm:prSet>
      <dgm:spPr/>
    </dgm:pt>
    <dgm:pt modelId="{A1239715-1298-4987-B79C-49CAFB18DE4A}" type="pres">
      <dgm:prSet presAssocID="{3F9A1849-41B1-4C4A-BFEA-78F295006237}" presName="desTx" presStyleLbl="alignAccFollowNode1" presStyleIdx="0" presStyleCnt="3">
        <dgm:presLayoutVars>
          <dgm:bulletEnabled val="1"/>
        </dgm:presLayoutVars>
      </dgm:prSet>
      <dgm:spPr/>
    </dgm:pt>
    <dgm:pt modelId="{969C906E-1BCC-4CF4-A472-A387A9DE4552}" type="pres">
      <dgm:prSet presAssocID="{79CC7680-11A5-45DC-8994-00E0EC6DBFCA}" presName="space" presStyleCnt="0"/>
      <dgm:spPr/>
    </dgm:pt>
    <dgm:pt modelId="{337E3E21-F003-4D9B-84B9-7607A648DB35}" type="pres">
      <dgm:prSet presAssocID="{5F016A22-FF53-404A-85C8-E97FF2A8CBBE}" presName="composite" presStyleCnt="0"/>
      <dgm:spPr/>
    </dgm:pt>
    <dgm:pt modelId="{96AC6EE2-A304-4B20-8D75-2A5A0D45915C}" type="pres">
      <dgm:prSet presAssocID="{5F016A22-FF53-404A-85C8-E97FF2A8CBBE}" presName="parTx" presStyleLbl="alignNode1" presStyleIdx="1" presStyleCnt="3">
        <dgm:presLayoutVars>
          <dgm:chMax val="0"/>
          <dgm:chPref val="0"/>
          <dgm:bulletEnabled val="1"/>
        </dgm:presLayoutVars>
      </dgm:prSet>
      <dgm:spPr/>
    </dgm:pt>
    <dgm:pt modelId="{4301216E-D193-4CA5-B903-CBCA82D7FD1E}" type="pres">
      <dgm:prSet presAssocID="{5F016A22-FF53-404A-85C8-E97FF2A8CBBE}" presName="desTx" presStyleLbl="alignAccFollowNode1" presStyleIdx="1" presStyleCnt="3">
        <dgm:presLayoutVars>
          <dgm:bulletEnabled val="1"/>
        </dgm:presLayoutVars>
      </dgm:prSet>
      <dgm:spPr/>
    </dgm:pt>
    <dgm:pt modelId="{A91728C0-A951-4CED-A366-AF23A4339BC5}" type="pres">
      <dgm:prSet presAssocID="{0908CB76-C7A6-4F16-BF13-B78472F13C65}" presName="space" presStyleCnt="0"/>
      <dgm:spPr/>
    </dgm:pt>
    <dgm:pt modelId="{CDBF1399-4F32-4A38-BE52-F4D31A4FCFFF}" type="pres">
      <dgm:prSet presAssocID="{48C95881-E695-4F80-9B0A-735AD8C11B8C}" presName="composite" presStyleCnt="0"/>
      <dgm:spPr/>
    </dgm:pt>
    <dgm:pt modelId="{5F2760BF-7A3F-498F-9FF5-89F1774D81AA}" type="pres">
      <dgm:prSet presAssocID="{48C95881-E695-4F80-9B0A-735AD8C11B8C}" presName="parTx" presStyleLbl="alignNode1" presStyleIdx="2" presStyleCnt="3">
        <dgm:presLayoutVars>
          <dgm:chMax val="0"/>
          <dgm:chPref val="0"/>
          <dgm:bulletEnabled val="1"/>
        </dgm:presLayoutVars>
      </dgm:prSet>
      <dgm:spPr/>
    </dgm:pt>
    <dgm:pt modelId="{B7F73430-8BDA-46F9-AA5C-A231A61F1699}" type="pres">
      <dgm:prSet presAssocID="{48C95881-E695-4F80-9B0A-735AD8C11B8C}" presName="desTx" presStyleLbl="alignAccFollowNode1" presStyleIdx="2" presStyleCnt="3">
        <dgm:presLayoutVars>
          <dgm:bulletEnabled val="1"/>
        </dgm:presLayoutVars>
      </dgm:prSet>
      <dgm:spPr/>
    </dgm:pt>
  </dgm:ptLst>
  <dgm:cxnLst>
    <dgm:cxn modelId="{7A491705-1BB8-4B78-B787-0026D8A0F8C7}" srcId="{91D0B84F-0DD6-438B-8D38-4FD59291F3CF}" destId="{3F9A1849-41B1-4C4A-BFEA-78F295006237}" srcOrd="0" destOrd="0" parTransId="{612E8E1E-A51E-4BDD-A364-92302569C823}" sibTransId="{79CC7680-11A5-45DC-8994-00E0EC6DBFCA}"/>
    <dgm:cxn modelId="{FEDE932A-3E60-4646-A2D3-5223D3463734}" srcId="{91D0B84F-0DD6-438B-8D38-4FD59291F3CF}" destId="{48C95881-E695-4F80-9B0A-735AD8C11B8C}" srcOrd="2" destOrd="0" parTransId="{67569173-F1BF-4F0D-BBD2-D219A2C3A61E}" sibTransId="{B5109B39-F0CB-4318-B76D-6C9ABC80A740}"/>
    <dgm:cxn modelId="{A03E7932-7B34-4803-8323-DF878653CF8C}" type="presOf" srcId="{91D0B84F-0DD6-438B-8D38-4FD59291F3CF}" destId="{44129D61-115D-4EA2-814A-3E2C0C69534F}" srcOrd="0" destOrd="0" presId="urn:microsoft.com/office/officeart/2005/8/layout/hList1"/>
    <dgm:cxn modelId="{9437963E-CAD5-4307-93C0-609B346C7925}" type="presOf" srcId="{3B60946D-B847-4708-9985-1857CE92EFF9}" destId="{A1239715-1298-4987-B79C-49CAFB18DE4A}" srcOrd="0" destOrd="0" presId="urn:microsoft.com/office/officeart/2005/8/layout/hList1"/>
    <dgm:cxn modelId="{621E853F-6057-410A-8F93-BC7048658A9E}" srcId="{48C95881-E695-4F80-9B0A-735AD8C11B8C}" destId="{5E15764D-42C8-4383-B154-E9A4645340EC}" srcOrd="0" destOrd="0" parTransId="{8CB90D59-512D-4FA5-9261-FB4C0B28FEF2}" sibTransId="{30F1FFF7-C931-4CAF-ADC4-344523A4D7A0}"/>
    <dgm:cxn modelId="{79679962-97BD-4D95-82EA-B1F3EA0DFA85}" type="presOf" srcId="{3F9A1849-41B1-4C4A-BFEA-78F295006237}" destId="{41C1D8F5-53C4-4325-A311-DD58CA689069}" srcOrd="0" destOrd="0" presId="urn:microsoft.com/office/officeart/2005/8/layout/hList1"/>
    <dgm:cxn modelId="{1B73077C-08CB-41DD-B13A-D17A76D42B48}" type="presOf" srcId="{3F681AD7-9E9C-4377-8BA4-A0339056ABE2}" destId="{4301216E-D193-4CA5-B903-CBCA82D7FD1E}" srcOrd="0" destOrd="0" presId="urn:microsoft.com/office/officeart/2005/8/layout/hList1"/>
    <dgm:cxn modelId="{D946F383-81D5-407D-BE85-7F58843A6C18}" srcId="{3F9A1849-41B1-4C4A-BFEA-78F295006237}" destId="{3B60946D-B847-4708-9985-1857CE92EFF9}" srcOrd="0" destOrd="0" parTransId="{6616874B-323E-4600-94EF-ECBDA8230149}" sibTransId="{166022C4-7E50-4FE1-9E65-3C8930A86631}"/>
    <dgm:cxn modelId="{90F1B1AE-6FA2-4C87-98B7-236EA4B3C524}" type="presOf" srcId="{5E15764D-42C8-4383-B154-E9A4645340EC}" destId="{B7F73430-8BDA-46F9-AA5C-A231A61F1699}" srcOrd="0" destOrd="0" presId="urn:microsoft.com/office/officeart/2005/8/layout/hList1"/>
    <dgm:cxn modelId="{97C1C9CC-9873-44DA-A5CE-AFB1914BCF01}" srcId="{91D0B84F-0DD6-438B-8D38-4FD59291F3CF}" destId="{5F016A22-FF53-404A-85C8-E97FF2A8CBBE}" srcOrd="1" destOrd="0" parTransId="{6E4FC467-8571-4ECF-91F8-32C44BAFFCCB}" sibTransId="{0908CB76-C7A6-4F16-BF13-B78472F13C65}"/>
    <dgm:cxn modelId="{EFAC2DCE-713D-45F1-8A1C-45D55B5B00F3}" type="presOf" srcId="{48C95881-E695-4F80-9B0A-735AD8C11B8C}" destId="{5F2760BF-7A3F-498F-9FF5-89F1774D81AA}" srcOrd="0" destOrd="0" presId="urn:microsoft.com/office/officeart/2005/8/layout/hList1"/>
    <dgm:cxn modelId="{1C1116CF-F845-4EE2-A6B3-695AB78E618C}" srcId="{5F016A22-FF53-404A-85C8-E97FF2A8CBBE}" destId="{3F681AD7-9E9C-4377-8BA4-A0339056ABE2}" srcOrd="0" destOrd="0" parTransId="{85E3F3CC-99F7-49A9-ADB3-1C8298F9CDC8}" sibTransId="{2B0A7D02-2768-4D1E-807F-BA15276EA842}"/>
    <dgm:cxn modelId="{3C0C7DE5-CE33-47F6-9BB5-9CAB3C75EA15}" type="presOf" srcId="{5F016A22-FF53-404A-85C8-E97FF2A8CBBE}" destId="{96AC6EE2-A304-4B20-8D75-2A5A0D45915C}" srcOrd="0" destOrd="0" presId="urn:microsoft.com/office/officeart/2005/8/layout/hList1"/>
    <dgm:cxn modelId="{D19E8ADF-8F51-449D-818A-58BEE3A35301}" type="presParOf" srcId="{44129D61-115D-4EA2-814A-3E2C0C69534F}" destId="{1B166A1F-88AB-4341-9092-44B0C687B079}" srcOrd="0" destOrd="0" presId="urn:microsoft.com/office/officeart/2005/8/layout/hList1"/>
    <dgm:cxn modelId="{A995D38F-6D46-441B-A139-F6B641799D81}" type="presParOf" srcId="{1B166A1F-88AB-4341-9092-44B0C687B079}" destId="{41C1D8F5-53C4-4325-A311-DD58CA689069}" srcOrd="0" destOrd="0" presId="urn:microsoft.com/office/officeart/2005/8/layout/hList1"/>
    <dgm:cxn modelId="{B7F682EB-9E0A-406E-BA52-D555CC34DC42}" type="presParOf" srcId="{1B166A1F-88AB-4341-9092-44B0C687B079}" destId="{A1239715-1298-4987-B79C-49CAFB18DE4A}" srcOrd="1" destOrd="0" presId="urn:microsoft.com/office/officeart/2005/8/layout/hList1"/>
    <dgm:cxn modelId="{53F96A9D-B392-42F7-AEA6-58DE09F5BC95}" type="presParOf" srcId="{44129D61-115D-4EA2-814A-3E2C0C69534F}" destId="{969C906E-1BCC-4CF4-A472-A387A9DE4552}" srcOrd="1" destOrd="0" presId="urn:microsoft.com/office/officeart/2005/8/layout/hList1"/>
    <dgm:cxn modelId="{62D6AF7D-103F-4CB1-8853-A24767DC6C20}" type="presParOf" srcId="{44129D61-115D-4EA2-814A-3E2C0C69534F}" destId="{337E3E21-F003-4D9B-84B9-7607A648DB35}" srcOrd="2" destOrd="0" presId="urn:microsoft.com/office/officeart/2005/8/layout/hList1"/>
    <dgm:cxn modelId="{BEFE56EB-D665-426B-9F06-2C4084804724}" type="presParOf" srcId="{337E3E21-F003-4D9B-84B9-7607A648DB35}" destId="{96AC6EE2-A304-4B20-8D75-2A5A0D45915C}" srcOrd="0" destOrd="0" presId="urn:microsoft.com/office/officeart/2005/8/layout/hList1"/>
    <dgm:cxn modelId="{6525E792-014E-4D72-BFDC-36ED3D0C6B64}" type="presParOf" srcId="{337E3E21-F003-4D9B-84B9-7607A648DB35}" destId="{4301216E-D193-4CA5-B903-CBCA82D7FD1E}" srcOrd="1" destOrd="0" presId="urn:microsoft.com/office/officeart/2005/8/layout/hList1"/>
    <dgm:cxn modelId="{44075756-FAF9-44B3-B4CD-288D080EEB37}" type="presParOf" srcId="{44129D61-115D-4EA2-814A-3E2C0C69534F}" destId="{A91728C0-A951-4CED-A366-AF23A4339BC5}" srcOrd="3" destOrd="0" presId="urn:microsoft.com/office/officeart/2005/8/layout/hList1"/>
    <dgm:cxn modelId="{57220EE8-CDFC-4A0B-9042-4AC1C6FBED59}" type="presParOf" srcId="{44129D61-115D-4EA2-814A-3E2C0C69534F}" destId="{CDBF1399-4F32-4A38-BE52-F4D31A4FCFFF}" srcOrd="4" destOrd="0" presId="urn:microsoft.com/office/officeart/2005/8/layout/hList1"/>
    <dgm:cxn modelId="{98D64E0D-5F08-44B7-804B-7873F1BD33BF}" type="presParOf" srcId="{CDBF1399-4F32-4A38-BE52-F4D31A4FCFFF}" destId="{5F2760BF-7A3F-498F-9FF5-89F1774D81AA}" srcOrd="0" destOrd="0" presId="urn:microsoft.com/office/officeart/2005/8/layout/hList1"/>
    <dgm:cxn modelId="{7C3701B4-58DD-4AA4-B993-0A03FA524501}" type="presParOf" srcId="{CDBF1399-4F32-4A38-BE52-F4D31A4FCFFF}" destId="{B7F73430-8BDA-46F9-AA5C-A231A61F1699}" srcOrd="1" destOrd="0" presId="urn:microsoft.com/office/officeart/2005/8/layout/h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15E14-5C99-4018-B3D0-2AEB201360A6}">
      <dsp:nvSpPr>
        <dsp:cNvPr id="0" name=""/>
        <dsp:cNvSpPr/>
      </dsp:nvSpPr>
      <dsp:spPr>
        <a:xfrm rot="5400000">
          <a:off x="6113175" y="-2344965"/>
          <a:ext cx="1358077" cy="63926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a:latin typeface="Arial" panose="020B0604020202020204" pitchFamily="34" charset="0"/>
              <a:cs typeface="Arial" panose="020B0604020202020204" pitchFamily="34" charset="0"/>
            </a:rPr>
            <a:t>Assist the </a:t>
          </a:r>
          <a:r>
            <a:rPr lang="en-GB" sz="1300" b="1" kern="1200">
              <a:solidFill>
                <a:schemeClr val="accent2">
                  <a:lumMod val="75000"/>
                </a:schemeClr>
              </a:solidFill>
              <a:latin typeface="Arial" panose="020B0604020202020204" pitchFamily="34" charset="0"/>
              <a:cs typeface="Arial" panose="020B0604020202020204" pitchFamily="34" charset="0"/>
            </a:rPr>
            <a:t>I</a:t>
          </a:r>
          <a:r>
            <a:rPr lang="en-GB" sz="1300" kern="1200">
              <a:latin typeface="Arial" panose="020B0604020202020204" pitchFamily="34" charset="0"/>
              <a:cs typeface="Arial" panose="020B0604020202020204" pitchFamily="34" charset="0"/>
            </a:rPr>
            <a:t>nternational </a:t>
          </a:r>
          <a:r>
            <a:rPr lang="en-GB" sz="1300" b="1" kern="1200">
              <a:solidFill>
                <a:schemeClr val="accent2">
                  <a:lumMod val="75000"/>
                </a:schemeClr>
              </a:solidFill>
              <a:latin typeface="Arial" panose="020B0604020202020204" pitchFamily="34" charset="0"/>
              <a:cs typeface="Arial" panose="020B0604020202020204" pitchFamily="34" charset="0"/>
            </a:rPr>
            <a:t>D</a:t>
          </a:r>
          <a:r>
            <a:rPr lang="en-GB" sz="1300" kern="1200">
              <a:latin typeface="Arial" panose="020B0604020202020204" pitchFamily="34" charset="0"/>
              <a:cs typeface="Arial" panose="020B0604020202020204" pitchFamily="34" charset="0"/>
            </a:rPr>
            <a:t>ata </a:t>
          </a:r>
          <a:r>
            <a:rPr lang="en-GB" sz="1300" b="1" kern="1200">
              <a:solidFill>
                <a:schemeClr val="accent2">
                  <a:lumMod val="75000"/>
                </a:schemeClr>
              </a:solidFill>
              <a:latin typeface="Arial" panose="020B0604020202020204" pitchFamily="34" charset="0"/>
              <a:cs typeface="Arial" panose="020B0604020202020204" pitchFamily="34" charset="0"/>
            </a:rPr>
            <a:t>C</a:t>
          </a:r>
          <a:r>
            <a:rPr lang="en-GB" sz="1300" kern="1200">
              <a:latin typeface="Arial" panose="020B0604020202020204" pitchFamily="34" charset="0"/>
              <a:cs typeface="Arial" panose="020B0604020202020204" pitchFamily="34" charset="0"/>
            </a:rPr>
            <a:t>entre (</a:t>
          </a:r>
          <a:r>
            <a:rPr lang="en-GB" sz="1300" b="1" kern="1200">
              <a:solidFill>
                <a:schemeClr val="accent2">
                  <a:lumMod val="75000"/>
                </a:schemeClr>
              </a:solidFill>
              <a:latin typeface="Arial" panose="020B0604020202020204" pitchFamily="34" charset="0"/>
              <a:cs typeface="Arial" panose="020B0604020202020204" pitchFamily="34" charset="0"/>
            </a:rPr>
            <a:t>IDC</a:t>
          </a:r>
          <a:r>
            <a:rPr lang="en-GB" sz="1300" kern="1200">
              <a:latin typeface="Arial" panose="020B0604020202020204" pitchFamily="34" charset="0"/>
              <a:cs typeface="Arial" panose="020B0604020202020204" pitchFamily="34" charset="0"/>
            </a:rPr>
            <a:t>) in continuously monitoring, assessing, and reporting on the operational status of the overall IMS Network.</a:t>
          </a:r>
        </a:p>
        <a:p>
          <a:pPr marL="114300" lvl="1" indent="-114300" algn="l" defTabSz="577850">
            <a:lnSpc>
              <a:spcPct val="90000"/>
            </a:lnSpc>
            <a:spcBef>
              <a:spcPct val="0"/>
            </a:spcBef>
            <a:spcAft>
              <a:spcPct val="15000"/>
            </a:spcAft>
            <a:buChar char="•"/>
          </a:pPr>
          <a:r>
            <a:rPr lang="en-GB" sz="1300" b="1" kern="1200">
              <a:solidFill>
                <a:srgbClr val="ED7D31">
                  <a:lumMod val="75000"/>
                </a:srgbClr>
              </a:solidFill>
              <a:latin typeface="Arial" panose="020B0604020202020204" pitchFamily="34" charset="0"/>
              <a:ea typeface="+mn-ea"/>
              <a:cs typeface="Arial" panose="020B0604020202020204" pitchFamily="34" charset="0"/>
            </a:rPr>
            <a:t>Quantify the variations in detection capability over time </a:t>
          </a:r>
          <a:r>
            <a:rPr lang="en-GB" sz="1300" kern="1200">
              <a:latin typeface="Arial" panose="020B0604020202020204" pitchFamily="34" charset="0"/>
              <a:cs typeface="Arial" panose="020B0604020202020204" pitchFamily="34" charset="0"/>
            </a:rPr>
            <a:t>and study the impact of several parameters on the network coverage (e.g. </a:t>
          </a:r>
          <a:r>
            <a:rPr lang="en-GB" sz="1300" b="1" kern="1200">
              <a:solidFill>
                <a:srgbClr val="ED7D31">
                  <a:lumMod val="75000"/>
                </a:srgbClr>
              </a:solidFill>
              <a:latin typeface="Arial" panose="020B0604020202020204" pitchFamily="34" charset="0"/>
              <a:ea typeface="+mn-ea"/>
              <a:cs typeface="Arial" panose="020B0604020202020204" pitchFamily="34" charset="0"/>
            </a:rPr>
            <a:t>installation and certification of new stations</a:t>
          </a:r>
          <a:r>
            <a:rPr lang="en-GB" sz="1300" kern="1200">
              <a:latin typeface="Arial" panose="020B0604020202020204" pitchFamily="34" charset="0"/>
              <a:cs typeface="Arial" panose="020B0604020202020204" pitchFamily="34" charset="0"/>
            </a:rPr>
            <a:t>, seasonal variation, weather conditions, </a:t>
          </a:r>
          <a:r>
            <a:rPr lang="en-GB" sz="1300" b="1" kern="1200">
              <a:solidFill>
                <a:srgbClr val="ED7D31">
                  <a:lumMod val="75000"/>
                </a:srgbClr>
              </a:solidFill>
              <a:latin typeface="Arial" panose="020B0604020202020204" pitchFamily="34" charset="0"/>
              <a:ea typeface="+mn-ea"/>
              <a:cs typeface="Arial" panose="020B0604020202020204" pitchFamily="34" charset="0"/>
            </a:rPr>
            <a:t>station noise levels</a:t>
          </a:r>
          <a:r>
            <a:rPr lang="en-GB" sz="1300" kern="1200">
              <a:latin typeface="Arial" panose="020B0604020202020204" pitchFamily="34" charset="0"/>
              <a:cs typeface="Arial" panose="020B0604020202020204" pitchFamily="34" charset="0"/>
            </a:rPr>
            <a:t>, outage of key stations, period of large events). </a:t>
          </a:r>
        </a:p>
      </dsp:txBody>
      <dsp:txXfrm rot="-5400000">
        <a:off x="3595878" y="238628"/>
        <a:ext cx="6326376" cy="1225485"/>
      </dsp:txXfrm>
    </dsp:sp>
    <dsp:sp modelId="{CB910526-B560-4E0B-A9E5-18712913BFE4}">
      <dsp:nvSpPr>
        <dsp:cNvPr id="0" name=""/>
        <dsp:cNvSpPr/>
      </dsp:nvSpPr>
      <dsp:spPr>
        <a:xfrm>
          <a:off x="0" y="2572"/>
          <a:ext cx="3595878" cy="169759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Assessing the Network</a:t>
          </a:r>
          <a:endParaRPr lang="en-GB" sz="3200" kern="1200">
            <a:latin typeface="Arial" panose="020B0604020202020204" pitchFamily="34" charset="0"/>
            <a:cs typeface="Arial" panose="020B0604020202020204" pitchFamily="34" charset="0"/>
          </a:endParaRPr>
        </a:p>
      </dsp:txBody>
      <dsp:txXfrm>
        <a:off x="82870" y="85442"/>
        <a:ext cx="3430138" cy="1531857"/>
      </dsp:txXfrm>
    </dsp:sp>
    <dsp:sp modelId="{802A0A81-F274-4D92-8950-73B1F39FDF40}">
      <dsp:nvSpPr>
        <dsp:cNvPr id="0" name=""/>
        <dsp:cNvSpPr/>
      </dsp:nvSpPr>
      <dsp:spPr>
        <a:xfrm rot="5400000">
          <a:off x="6113175" y="-562488"/>
          <a:ext cx="1358077" cy="63926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GB" sz="1300" kern="1200">
              <a:latin typeface="Arial" panose="020B0604020202020204" pitchFamily="34" charset="0"/>
              <a:cs typeface="Arial" panose="020B0604020202020204" pitchFamily="34" charset="0"/>
            </a:rPr>
            <a:t>Present an opportunity to define metrics to assist in assessing the quality of processing results and bulletin production</a:t>
          </a:r>
        </a:p>
        <a:p>
          <a:pPr marL="114300" lvl="1" indent="-114300" algn="l" defTabSz="577850">
            <a:lnSpc>
              <a:spcPct val="90000"/>
            </a:lnSpc>
            <a:spcBef>
              <a:spcPct val="0"/>
            </a:spcBef>
            <a:spcAft>
              <a:spcPct val="15000"/>
            </a:spcAft>
            <a:buChar char="•"/>
          </a:pPr>
          <a:r>
            <a:rPr lang="en-GB" sz="1300" kern="1200">
              <a:latin typeface="Arial" panose="020B0604020202020204" pitchFamily="34" charset="0"/>
              <a:cs typeface="Arial" panose="020B0604020202020204" pitchFamily="34" charset="0"/>
            </a:rPr>
            <a:t>Evaluate the resilience of the network in homogeneously monitoring the globe and assist in analysing events of interest</a:t>
          </a:r>
        </a:p>
      </dsp:txBody>
      <dsp:txXfrm rot="-5400000">
        <a:off x="3595878" y="2021105"/>
        <a:ext cx="6326376" cy="1225485"/>
      </dsp:txXfrm>
    </dsp:sp>
    <dsp:sp modelId="{B09356C8-8198-4E38-9275-3F777AF3AC9B}">
      <dsp:nvSpPr>
        <dsp:cNvPr id="0" name=""/>
        <dsp:cNvSpPr/>
      </dsp:nvSpPr>
      <dsp:spPr>
        <a:xfrm>
          <a:off x="0" y="1785048"/>
          <a:ext cx="3595878" cy="1697597"/>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Assisting in processing</a:t>
          </a:r>
          <a:endParaRPr lang="en-GB" sz="3200" kern="1200">
            <a:latin typeface="Arial" panose="020B0604020202020204" pitchFamily="34" charset="0"/>
            <a:cs typeface="Arial" panose="020B0604020202020204" pitchFamily="34" charset="0"/>
          </a:endParaRPr>
        </a:p>
      </dsp:txBody>
      <dsp:txXfrm>
        <a:off x="82870" y="1867918"/>
        <a:ext cx="3430138" cy="1531857"/>
      </dsp:txXfrm>
    </dsp:sp>
    <dsp:sp modelId="{BDA54830-DE75-4770-8132-18A3E00BBB87}">
      <dsp:nvSpPr>
        <dsp:cNvPr id="0" name=""/>
        <dsp:cNvSpPr/>
      </dsp:nvSpPr>
      <dsp:spPr>
        <a:xfrm rot="5400000">
          <a:off x="6113175" y="1219988"/>
          <a:ext cx="1358077" cy="639267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b="1" kern="1200">
              <a:solidFill>
                <a:srgbClr val="ED7D31">
                  <a:lumMod val="75000"/>
                </a:srgbClr>
              </a:solidFill>
              <a:latin typeface="Arial" panose="020B0604020202020204" pitchFamily="34" charset="0"/>
              <a:ea typeface="+mn-ea"/>
              <a:cs typeface="Arial" panose="020B0604020202020204" pitchFamily="34" charset="0"/>
            </a:rPr>
            <a:t>Station outage: Assessing the Station Contribution</a:t>
          </a:r>
          <a:r>
            <a:rPr lang="en-US" sz="13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300" b="1" kern="1200">
              <a:solidFill>
                <a:srgbClr val="ED7D31">
                  <a:lumMod val="75000"/>
                </a:srgbClr>
              </a:solidFill>
              <a:latin typeface="Arial" panose="020B0604020202020204" pitchFamily="34" charset="0"/>
              <a:ea typeface="+mn-ea"/>
              <a:cs typeface="Arial" panose="020B0604020202020204" pitchFamily="34" charset="0"/>
            </a:rPr>
            <a:t>to the Network </a:t>
          </a:r>
          <a:r>
            <a:rPr lang="en-US" sz="1300" kern="1200">
              <a:solidFill>
                <a:prstClr val="black">
                  <a:hueOff val="0"/>
                  <a:satOff val="0"/>
                  <a:lumOff val="0"/>
                  <a:alphaOff val="0"/>
                </a:prstClr>
              </a:solidFill>
              <a:effectLst/>
              <a:latin typeface="Arial" panose="020B0604020202020204" pitchFamily="34" charset="0"/>
              <a:ea typeface="Calibri" panose="020F0502020204030204" pitchFamily="34" charset="0"/>
              <a:cs typeface="Arial" panose="020B0604020202020204" pitchFamily="34" charset="0"/>
            </a:rPr>
            <a:t>and </a:t>
          </a:r>
          <a:r>
            <a:rPr lang="en-GB" sz="1300" kern="1200">
              <a:solidFill>
                <a:prstClr val="black">
                  <a:hueOff val="0"/>
                  <a:satOff val="0"/>
                  <a:lumOff val="0"/>
                  <a:alphaOff val="0"/>
                </a:prstClr>
              </a:solidFill>
              <a:effectLst/>
              <a:latin typeface="Arial" panose="020B0604020202020204" pitchFamily="34" charset="0"/>
              <a:ea typeface="Calibri" panose="020F0502020204030204" pitchFamily="34" charset="0"/>
              <a:cs typeface="Arial" panose="020B0604020202020204" pitchFamily="34" charset="0"/>
            </a:rPr>
            <a:t>study the network resilience to its failure</a:t>
          </a:r>
        </a:p>
        <a:p>
          <a:pPr marL="114300" lvl="1" indent="-114300" algn="l" defTabSz="577850">
            <a:lnSpc>
              <a:spcPct val="90000"/>
            </a:lnSpc>
            <a:spcBef>
              <a:spcPct val="0"/>
            </a:spcBef>
            <a:spcAft>
              <a:spcPct val="15000"/>
            </a:spcAft>
            <a:buChar char="•"/>
          </a:pPr>
          <a:r>
            <a:rPr lang="en-GB" sz="1300" kern="1200">
              <a:effectLst/>
              <a:latin typeface="Arial" panose="020B0604020202020204" pitchFamily="34" charset="0"/>
              <a:ea typeface="Calibri" panose="020F0502020204030204" pitchFamily="34" charset="0"/>
              <a:cs typeface="Arial" panose="020B0604020202020204" pitchFamily="34" charset="0"/>
            </a:rPr>
            <a:t>Identifying importance of certain stations of the network as an input for sustainment planning or needs for timely maintenance activity</a:t>
          </a:r>
          <a:endParaRPr lang="en-GB" sz="1300" kern="120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GB" sz="1300" kern="1200">
              <a:latin typeface="Arial" panose="020B0604020202020204" pitchFamily="34" charset="0"/>
              <a:cs typeface="Arial" panose="020B0604020202020204" pitchFamily="34" charset="0"/>
            </a:rPr>
            <a:t>Assessing the importance of a station installation on the overall performance of the network during the planning of station deployments</a:t>
          </a:r>
        </a:p>
      </dsp:txBody>
      <dsp:txXfrm rot="-5400000">
        <a:off x="3595878" y="3803581"/>
        <a:ext cx="6326376" cy="1225485"/>
      </dsp:txXfrm>
    </dsp:sp>
    <dsp:sp modelId="{DEE861E3-0EB8-41DA-BBFD-FAE85BE56D38}">
      <dsp:nvSpPr>
        <dsp:cNvPr id="0" name=""/>
        <dsp:cNvSpPr/>
      </dsp:nvSpPr>
      <dsp:spPr>
        <a:xfrm>
          <a:off x="0" y="3567525"/>
          <a:ext cx="3595878" cy="169759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a:latin typeface="Arial" panose="020B0604020202020204" pitchFamily="34" charset="0"/>
              <a:cs typeface="Arial" panose="020B0604020202020204" pitchFamily="34" charset="0"/>
            </a:rPr>
            <a:t>Input to the IMS Activities</a:t>
          </a:r>
        </a:p>
      </dsp:txBody>
      <dsp:txXfrm>
        <a:off x="82870" y="3650395"/>
        <a:ext cx="3430138" cy="1531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1D8F5-53C4-4325-A311-DD58CA689069}">
      <dsp:nvSpPr>
        <dsp:cNvPr id="0" name=""/>
        <dsp:cNvSpPr/>
      </dsp:nvSpPr>
      <dsp:spPr>
        <a:xfrm>
          <a:off x="1962" y="11184"/>
          <a:ext cx="1913568" cy="219219"/>
        </a:xfrm>
        <a:prstGeom prst="rect">
          <a:avLst/>
        </a:prstGeom>
        <a:solidFill>
          <a:srgbClr val="A4DA35"/>
        </a:solidFill>
        <a:ln w="12700" cap="flat" cmpd="sng" algn="ctr">
          <a:solidFill>
            <a:srgbClr val="A4DA3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2017</a:t>
          </a:r>
          <a:endParaRPr lang="en-GB" sz="1000" b="1" kern="1200">
            <a:latin typeface="Arial" panose="020B0604020202020204" pitchFamily="34" charset="0"/>
            <a:cs typeface="Arial" panose="020B0604020202020204" pitchFamily="34" charset="0"/>
          </a:endParaRPr>
        </a:p>
      </dsp:txBody>
      <dsp:txXfrm>
        <a:off x="1962" y="11184"/>
        <a:ext cx="1913568" cy="219219"/>
      </dsp:txXfrm>
    </dsp:sp>
    <dsp:sp modelId="{A1239715-1298-4987-B79C-49CAFB18DE4A}">
      <dsp:nvSpPr>
        <dsp:cNvPr id="0" name=""/>
        <dsp:cNvSpPr/>
      </dsp:nvSpPr>
      <dsp:spPr>
        <a:xfrm>
          <a:off x="1962" y="230404"/>
          <a:ext cx="1913568" cy="307439"/>
        </a:xfrm>
        <a:prstGeom prst="rect">
          <a:avLst/>
        </a:prstGeom>
        <a:gradFill flip="none" rotWithShape="0">
          <a:gsLst>
            <a:gs pos="0">
              <a:srgbClr val="A4DA35">
                <a:tint val="66000"/>
                <a:satMod val="160000"/>
              </a:srgbClr>
            </a:gs>
            <a:gs pos="50000">
              <a:srgbClr val="A4DA35">
                <a:tint val="44500"/>
                <a:satMod val="160000"/>
              </a:srgbClr>
            </a:gs>
            <a:gs pos="100000">
              <a:srgbClr val="A4DA35">
                <a:tint val="23500"/>
                <a:satMod val="160000"/>
              </a:srgbClr>
            </a:gs>
          </a:gsLst>
          <a:lin ang="2700000" scaled="1"/>
          <a:tileRect/>
        </a:gradFill>
        <a:ln w="12700" cap="flat" cmpd="sng" algn="ctr">
          <a:solidFill>
            <a:srgbClr val="A4DA3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88.82% Seismic Network</a:t>
          </a:r>
          <a:endParaRPr lang="en-GB" sz="900" kern="1200">
            <a:latin typeface="Arial" panose="020B0604020202020204" pitchFamily="34" charset="0"/>
            <a:cs typeface="Arial" panose="020B0604020202020204" pitchFamily="34" charset="0"/>
          </a:endParaRPr>
        </a:p>
      </dsp:txBody>
      <dsp:txXfrm>
        <a:off x="1962" y="230404"/>
        <a:ext cx="1913568" cy="307439"/>
      </dsp:txXfrm>
    </dsp:sp>
    <dsp:sp modelId="{96AC6EE2-A304-4B20-8D75-2A5A0D45915C}">
      <dsp:nvSpPr>
        <dsp:cNvPr id="0" name=""/>
        <dsp:cNvSpPr/>
      </dsp:nvSpPr>
      <dsp:spPr>
        <a:xfrm>
          <a:off x="2183431" y="11184"/>
          <a:ext cx="1913568" cy="219219"/>
        </a:xfrm>
        <a:prstGeom prst="rect">
          <a:avLst/>
        </a:prstGeom>
        <a:solidFill>
          <a:srgbClr val="2FB17C"/>
        </a:solidFill>
        <a:ln w="12700" cap="flat" cmpd="sng" algn="ctr">
          <a:solidFill>
            <a:srgbClr val="2FB1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2019</a:t>
          </a:r>
          <a:endParaRPr lang="en-GB" sz="1000" b="1" kern="1200">
            <a:latin typeface="Arial" panose="020B0604020202020204" pitchFamily="34" charset="0"/>
            <a:cs typeface="Arial" panose="020B0604020202020204" pitchFamily="34" charset="0"/>
          </a:endParaRPr>
        </a:p>
      </dsp:txBody>
      <dsp:txXfrm>
        <a:off x="2183431" y="11184"/>
        <a:ext cx="1913568" cy="219219"/>
      </dsp:txXfrm>
    </dsp:sp>
    <dsp:sp modelId="{4301216E-D193-4CA5-B903-CBCA82D7FD1E}">
      <dsp:nvSpPr>
        <dsp:cNvPr id="0" name=""/>
        <dsp:cNvSpPr/>
      </dsp:nvSpPr>
      <dsp:spPr>
        <a:xfrm>
          <a:off x="2183431" y="230404"/>
          <a:ext cx="1913568" cy="307439"/>
        </a:xfrm>
        <a:prstGeom prst="rect">
          <a:avLst/>
        </a:prstGeom>
        <a:gradFill flip="none" rotWithShape="0">
          <a:gsLst>
            <a:gs pos="0">
              <a:srgbClr val="2FB17C">
                <a:tint val="66000"/>
                <a:satMod val="160000"/>
              </a:srgbClr>
            </a:gs>
            <a:gs pos="50000">
              <a:srgbClr val="2FB17C">
                <a:tint val="44500"/>
                <a:satMod val="160000"/>
              </a:srgbClr>
            </a:gs>
            <a:gs pos="100000">
              <a:srgbClr val="2FB17C">
                <a:tint val="23500"/>
                <a:satMod val="160000"/>
              </a:srgbClr>
            </a:gs>
          </a:gsLst>
          <a:lin ang="2700000" scaled="1"/>
          <a:tileRect/>
        </a:gradFill>
        <a:ln w="12700" cap="flat" cmpd="sng" algn="ctr">
          <a:solidFill>
            <a:srgbClr val="2FB17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89.41 % Seismic Network</a:t>
          </a:r>
          <a:endParaRPr lang="en-GB" sz="900" kern="1200">
            <a:latin typeface="Arial" panose="020B0604020202020204" pitchFamily="34" charset="0"/>
            <a:cs typeface="Arial" panose="020B0604020202020204" pitchFamily="34" charset="0"/>
          </a:endParaRPr>
        </a:p>
      </dsp:txBody>
      <dsp:txXfrm>
        <a:off x="2183431" y="230404"/>
        <a:ext cx="1913568" cy="307439"/>
      </dsp:txXfrm>
    </dsp:sp>
    <dsp:sp modelId="{5F2760BF-7A3F-498F-9FF5-89F1774D81AA}">
      <dsp:nvSpPr>
        <dsp:cNvPr id="0" name=""/>
        <dsp:cNvSpPr/>
      </dsp:nvSpPr>
      <dsp:spPr>
        <a:xfrm>
          <a:off x="4364899" y="11184"/>
          <a:ext cx="1913568" cy="219219"/>
        </a:xfrm>
        <a:prstGeom prst="rect">
          <a:avLst/>
        </a:prstGeom>
        <a:solidFill>
          <a:srgbClr val="32658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2022</a:t>
          </a:r>
          <a:endParaRPr lang="en-GB" sz="1000" b="1" kern="1200">
            <a:latin typeface="Arial" panose="020B0604020202020204" pitchFamily="34" charset="0"/>
            <a:cs typeface="Arial" panose="020B0604020202020204" pitchFamily="34" charset="0"/>
          </a:endParaRPr>
        </a:p>
      </dsp:txBody>
      <dsp:txXfrm>
        <a:off x="4364899" y="11184"/>
        <a:ext cx="1913568" cy="219219"/>
      </dsp:txXfrm>
    </dsp:sp>
    <dsp:sp modelId="{B7F73430-8BDA-46F9-AA5C-A231A61F1699}">
      <dsp:nvSpPr>
        <dsp:cNvPr id="0" name=""/>
        <dsp:cNvSpPr/>
      </dsp:nvSpPr>
      <dsp:spPr>
        <a:xfrm>
          <a:off x="4364899" y="230404"/>
          <a:ext cx="1913568" cy="307439"/>
        </a:xfrm>
        <a:prstGeom prst="rect">
          <a:avLst/>
        </a:prstGeom>
        <a:gradFill flip="none" rotWithShape="0">
          <a:gsLst>
            <a:gs pos="0">
              <a:srgbClr val="32658D">
                <a:tint val="66000"/>
                <a:satMod val="160000"/>
              </a:srgbClr>
            </a:gs>
            <a:gs pos="50000">
              <a:srgbClr val="32658D">
                <a:tint val="44500"/>
                <a:satMod val="160000"/>
              </a:srgbClr>
            </a:gs>
            <a:gs pos="100000">
              <a:srgbClr val="32658D">
                <a:tint val="23500"/>
                <a:satMod val="160000"/>
              </a:srgbClr>
            </a:gs>
          </a:gsLst>
          <a:lin ang="2700000" scaled="1"/>
          <a:tileRect/>
        </a:gradFill>
        <a:ln w="12700" cap="flat" cmpd="sng" algn="ctr">
          <a:solidFill>
            <a:srgbClr val="32658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a:latin typeface="Arial" panose="020B0604020202020204" pitchFamily="34" charset="0"/>
              <a:cs typeface="Arial" panose="020B0604020202020204" pitchFamily="34" charset="0"/>
            </a:rPr>
            <a:t> 90% Seismic Network</a:t>
          </a:r>
          <a:endParaRPr lang="en-GB" sz="900" kern="1200">
            <a:latin typeface="Arial" panose="020B0604020202020204" pitchFamily="34" charset="0"/>
            <a:cs typeface="Arial" panose="020B0604020202020204" pitchFamily="34" charset="0"/>
          </a:endParaRPr>
        </a:p>
      </dsp:txBody>
      <dsp:txXfrm>
        <a:off x="4364899" y="230404"/>
        <a:ext cx="1913568" cy="3074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C4824-DD20-45A6-8DAB-B0B7ACD3FF8E}" type="datetimeFigureOut">
              <a:rPr lang="en-GB" smtClean="0"/>
              <a:t>08/06/2023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CC3B9-D983-4127-93C1-F7B7D876666C}" type="slidenum">
              <a:rPr lang="en-GB" smtClean="0"/>
              <a:t>‹#›</a:t>
            </a:fld>
            <a:endParaRPr lang="en-GB"/>
          </a:p>
        </p:txBody>
      </p:sp>
    </p:spTree>
    <p:extLst>
      <p:ext uri="{BB962C8B-B14F-4D97-AF65-F5344CB8AC3E}">
        <p14:creationId xmlns:p14="http://schemas.microsoft.com/office/powerpoint/2010/main" val="254409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4CC3B9-D983-4127-93C1-F7B7D876666C}" type="slidenum">
              <a:rPr lang="en-GB" smtClean="0"/>
              <a:t>2</a:t>
            </a:fld>
            <a:endParaRPr lang="en-GB"/>
          </a:p>
        </p:txBody>
      </p:sp>
    </p:spTree>
    <p:extLst>
      <p:ext uri="{BB962C8B-B14F-4D97-AF65-F5344CB8AC3E}">
        <p14:creationId xmlns:p14="http://schemas.microsoft.com/office/powerpoint/2010/main" val="57897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4CC3B9-D983-4127-93C1-F7B7D876666C}" type="slidenum">
              <a:rPr lang="en-GB" smtClean="0"/>
              <a:t>9</a:t>
            </a:fld>
            <a:endParaRPr lang="en-GB"/>
          </a:p>
        </p:txBody>
      </p:sp>
    </p:spTree>
    <p:extLst>
      <p:ext uri="{BB962C8B-B14F-4D97-AF65-F5344CB8AC3E}">
        <p14:creationId xmlns:p14="http://schemas.microsoft.com/office/powerpoint/2010/main" val="343263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0.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445102" cy="1846659"/>
          </a:xfrm>
          <a:prstGeom prst="rect">
            <a:avLst/>
          </a:prstGeom>
          <a:noFill/>
        </p:spPr>
        <p:txBody>
          <a:bodyPr wrap="square" rtlCol="0">
            <a:spAutoFit/>
          </a:bodyPr>
          <a:lstStyle/>
          <a:p>
            <a:pPr algn="ctr"/>
            <a:r>
              <a:rPr lang="en-AT" b="1">
                <a:solidFill>
                  <a:schemeClr val="bg1"/>
                </a:solidFill>
                <a:latin typeface="Arial" panose="020B0604020202020204" pitchFamily="34" charset="0"/>
                <a:cs typeface="Arial" panose="020B0604020202020204" pitchFamily="34" charset="0"/>
              </a:rPr>
              <a:t>E</a:t>
            </a:r>
            <a:r>
              <a:rPr lang="en-US" b="1">
                <a:solidFill>
                  <a:schemeClr val="bg1"/>
                </a:solidFill>
                <a:latin typeface="Arial" panose="020B0604020202020204" pitchFamily="34" charset="0"/>
                <a:cs typeface="Arial" panose="020B0604020202020204" pitchFamily="34" charset="0"/>
              </a:rPr>
              <a:t>valuation of the International Monitoring System Seismic, Hydroacoustic and Infrasound Network Performance with </a:t>
            </a:r>
            <a:r>
              <a:rPr lang="en-US" b="1" err="1">
                <a:solidFill>
                  <a:schemeClr val="bg1"/>
                </a:solidFill>
                <a:latin typeface="Arial" panose="020B0604020202020204" pitchFamily="34" charset="0"/>
                <a:cs typeface="Arial" panose="020B0604020202020204" pitchFamily="34" charset="0"/>
              </a:rPr>
              <a:t>NetMOD</a:t>
            </a:r>
            <a:endParaRPr lang="en-AT" b="1">
              <a:solidFill>
                <a:schemeClr val="bg1"/>
              </a:solidFill>
              <a:latin typeface="Arial" panose="020B0604020202020204" pitchFamily="34" charset="0"/>
              <a:cs typeface="Arial" panose="020B0604020202020204" pitchFamily="34" charset="0"/>
            </a:endParaRPr>
          </a:p>
          <a:p>
            <a:pPr algn="ctr"/>
            <a:endParaRPr lang="en-AT" b="1">
              <a:solidFill>
                <a:schemeClr val="bg1"/>
              </a:solidFill>
              <a:latin typeface="Arial" panose="020B0604020202020204" pitchFamily="34" charset="0"/>
              <a:cs typeface="Arial" panose="020B0604020202020204" pitchFamily="34" charset="0"/>
            </a:endParaRPr>
          </a:p>
          <a:p>
            <a:pPr algn="ctr"/>
            <a:r>
              <a:rPr lang="en-GB">
                <a:solidFill>
                  <a:schemeClr val="bg1"/>
                </a:solidFill>
                <a:latin typeface="Arial" panose="020B0604020202020204" pitchFamily="34" charset="0"/>
                <a:cs typeface="Arial" panose="020B0604020202020204" pitchFamily="34" charset="0"/>
              </a:rPr>
              <a:t>Ichrak Ketata</a:t>
            </a:r>
            <a:r>
              <a:rPr lang="en-GB" baseline="30000">
                <a:solidFill>
                  <a:schemeClr val="bg1"/>
                </a:solidFill>
                <a:latin typeface="Arial" panose="020B0604020202020204" pitchFamily="34" charset="0"/>
                <a:cs typeface="Arial" panose="020B0604020202020204" pitchFamily="34" charset="0"/>
              </a:rPr>
              <a:t>1</a:t>
            </a:r>
            <a:r>
              <a:rPr lang="en-GB">
                <a:solidFill>
                  <a:schemeClr val="bg1"/>
                </a:solidFill>
                <a:latin typeface="Arial" panose="020B0604020202020204" pitchFamily="34" charset="0"/>
                <a:cs typeface="Arial" panose="020B0604020202020204" pitchFamily="34" charset="0"/>
              </a:rPr>
              <a:t>, Pierrick Mialle</a:t>
            </a:r>
            <a:r>
              <a:rPr lang="en-GB" baseline="30000">
                <a:solidFill>
                  <a:schemeClr val="bg1"/>
                </a:solidFill>
                <a:latin typeface="Arial" panose="020B0604020202020204" pitchFamily="34" charset="0"/>
                <a:cs typeface="Arial" panose="020B0604020202020204" pitchFamily="34" charset="0"/>
              </a:rPr>
              <a:t>1</a:t>
            </a:r>
            <a:r>
              <a:rPr lang="en-GB">
                <a:solidFill>
                  <a:schemeClr val="bg1"/>
                </a:solidFill>
                <a:latin typeface="Arial" panose="020B0604020202020204" pitchFamily="34" charset="0"/>
                <a:cs typeface="Arial" panose="020B0604020202020204" pitchFamily="34" charset="0"/>
              </a:rPr>
              <a:t>, Benoit Doury</a:t>
            </a:r>
            <a:r>
              <a:rPr lang="en-GB" baseline="30000">
                <a:solidFill>
                  <a:schemeClr val="bg1"/>
                </a:solidFill>
                <a:latin typeface="Arial" panose="020B0604020202020204" pitchFamily="34" charset="0"/>
                <a:cs typeface="Arial" panose="020B0604020202020204" pitchFamily="34" charset="0"/>
              </a:rPr>
              <a:t>1</a:t>
            </a:r>
            <a:r>
              <a:rPr lang="en-GB">
                <a:solidFill>
                  <a:schemeClr val="bg1"/>
                </a:solidFill>
                <a:latin typeface="Arial" panose="020B0604020202020204" pitchFamily="34" charset="0"/>
                <a:cs typeface="Arial" panose="020B0604020202020204" pitchFamily="34" charset="0"/>
              </a:rPr>
              <a:t>, B. John Merchant</a:t>
            </a:r>
            <a:r>
              <a:rPr lang="en-GB" baseline="30000">
                <a:solidFill>
                  <a:schemeClr val="bg1"/>
                </a:solidFill>
                <a:latin typeface="Arial" panose="020B0604020202020204" pitchFamily="34" charset="0"/>
                <a:cs typeface="Arial" panose="020B0604020202020204" pitchFamily="34" charset="0"/>
              </a:rPr>
              <a:t>2</a:t>
            </a:r>
          </a:p>
          <a:p>
            <a:pPr algn="ctr"/>
            <a:r>
              <a:rPr lang="en-US" sz="1400" baseline="30000">
                <a:solidFill>
                  <a:schemeClr val="bg1"/>
                </a:solidFill>
                <a:latin typeface="Arial" panose="020B0604020202020204" pitchFamily="34" charset="0"/>
                <a:cs typeface="Arial" panose="020B0604020202020204" pitchFamily="34" charset="0"/>
              </a:rPr>
              <a:t>1</a:t>
            </a:r>
            <a:r>
              <a:rPr lang="en-GB" sz="1400">
                <a:solidFill>
                  <a:schemeClr val="bg1"/>
                </a:solidFill>
                <a:latin typeface="Arial" panose="020B0604020202020204" pitchFamily="34" charset="0"/>
                <a:cs typeface="Arial" panose="020B0604020202020204" pitchFamily="34" charset="0"/>
              </a:rPr>
              <a:t>CTBTO Preparatory Commission</a:t>
            </a:r>
          </a:p>
          <a:p>
            <a:pPr algn="ctr"/>
            <a:r>
              <a:rPr lang="en-GB" sz="1400" baseline="30000">
                <a:solidFill>
                  <a:schemeClr val="bg1"/>
                </a:solidFill>
                <a:latin typeface="Arial" panose="020B0604020202020204" pitchFamily="34" charset="0"/>
                <a:cs typeface="Arial" panose="020B0604020202020204" pitchFamily="34" charset="0"/>
              </a:rPr>
              <a:t>2</a:t>
            </a:r>
            <a:r>
              <a:rPr lang="en-GB" sz="1400">
                <a:solidFill>
                  <a:schemeClr val="bg1"/>
                </a:solidFill>
                <a:latin typeface="Arial" panose="020B0604020202020204" pitchFamily="34" charset="0"/>
                <a:cs typeface="Arial" panose="020B0604020202020204" pitchFamily="34" charset="0"/>
              </a:rPr>
              <a:t>Sandia National Laboratories</a:t>
            </a:r>
          </a:p>
          <a:p>
            <a:pPr algn="ctr"/>
            <a:endParaRPr lang="en-AT" sz="140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How is IMS network detection capability affect by changes to the network?</a:t>
            </a:r>
          </a:p>
          <a:p>
            <a:r>
              <a:rPr lang="en-US" sz="1200">
                <a:latin typeface="Arial" panose="020B0604020202020204" pitchFamily="34" charset="0"/>
                <a:cs typeface="Arial" panose="020B0604020202020204" pitchFamily="34" charset="0"/>
              </a:rPr>
              <a:t>Evaluating and assessing the Network Performance by simulating and analyzing detection capabilities can contribute to the enhancement of the treaty’s verification regime and its capabilities</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P4.1-469</a:t>
            </a:r>
            <a:endParaRPr lang="en-AT" sz="12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Network Monitoring for Optimal Detection (</a:t>
            </a:r>
            <a:r>
              <a:rPr lang="en-US" sz="1200" err="1">
                <a:latin typeface="Arial" panose="020B0604020202020204" pitchFamily="34" charset="0"/>
                <a:cs typeface="Arial" panose="020B0604020202020204" pitchFamily="34" charset="0"/>
              </a:rPr>
              <a:t>NetMOD</a:t>
            </a:r>
            <a:r>
              <a:rPr lang="en-US" sz="1200">
                <a:latin typeface="Arial" panose="020B0604020202020204" pitchFamily="34" charset="0"/>
                <a:cs typeface="Arial" panose="020B0604020202020204" pitchFamily="34" charset="0"/>
              </a:rPr>
              <a:t>) Java-Tool is tested with the provided parameter set and models. For each selected date, the receiver configuration is updated to reflect IMS status at that time and the noise data is computed using archived waveforms</a:t>
            </a: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a:cs typeface="Arial"/>
              </a:rPr>
              <a:t>Using </a:t>
            </a:r>
            <a:r>
              <a:rPr lang="en-US" sz="1200" err="1">
                <a:latin typeface="Arial"/>
                <a:cs typeface="Arial"/>
              </a:rPr>
              <a:t>NetMOD</a:t>
            </a:r>
            <a:r>
              <a:rPr lang="en-US" sz="1200">
                <a:latin typeface="Arial"/>
                <a:cs typeface="Arial"/>
              </a:rPr>
              <a:t> simulation results, it was possible to show the variation of detection capability over time as new stations got installed and certified, as well as the network resilience to a station outage or failure</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b="0" i="0">
                <a:effectLst/>
                <a:latin typeface="Arial" panose="020B0604020202020204" pitchFamily="34" charset="0"/>
                <a:cs typeface="Arial" panose="020B0604020202020204" pitchFamily="34" charset="0"/>
              </a:rPr>
              <a:t>Multiple metrics can be defined to assist in assessing the quality of processing results and bulletin production, and in estimating the impact of a station undergoing maintenance or failing for not only Seismic network but also for Hydroacoustic and Infrasound</a:t>
            </a:r>
            <a:endParaRPr lang="en-US" sz="12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Conclusion and Outlook</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1D903F-C259-C37F-FB5A-6A0588B191DA}"/>
              </a:ext>
            </a:extLst>
          </p:cNvPr>
          <p:cNvSpPr txBox="1"/>
          <p:nvPr/>
        </p:nvSpPr>
        <p:spPr>
          <a:xfrm>
            <a:off x="108154" y="1209369"/>
            <a:ext cx="10662723" cy="4524315"/>
          </a:xfrm>
          <a:prstGeom prst="rect">
            <a:avLst/>
          </a:prstGeom>
          <a:noFill/>
        </p:spPr>
        <p:txBody>
          <a:bodyPr wrap="square">
            <a:spAutoFit/>
          </a:bodyPr>
          <a:lstStyle/>
          <a:p>
            <a:r>
              <a:rPr lang="en-GB" sz="1800" b="0" i="0">
                <a:effectLst/>
                <a:latin typeface="Arial" panose="020B0604020202020204" pitchFamily="34" charset="0"/>
                <a:cs typeface="Arial" panose="020B0604020202020204" pitchFamily="34" charset="0"/>
              </a:rPr>
              <a:t>Multiple metrics can be defined to assist in assessing the quality of processing results and bulletin production, and in estimating the impact of a station undergoing maintenance or failing for not only Seismic network but also for Hydroacoustic and Infrasound</a:t>
            </a:r>
          </a:p>
          <a:p>
            <a:endParaRPr lang="en-GB">
              <a:latin typeface="Arial" panose="020B0604020202020204" pitchFamily="34" charset="0"/>
              <a:cs typeface="Arial" panose="020B0604020202020204" pitchFamily="34" charset="0"/>
            </a:endParaRPr>
          </a:p>
          <a:p>
            <a:endParaRPr lang="en-GB" sz="1800" b="0" i="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a:latin typeface="Arial" panose="020B0604020202020204" pitchFamily="34" charset="0"/>
                <a:cs typeface="Arial" panose="020B0604020202020204" pitchFamily="34" charset="0"/>
              </a:rPr>
              <a:t>Outlook</a:t>
            </a:r>
          </a:p>
          <a:p>
            <a:pPr marL="800100" lvl="1" indent="-342900">
              <a:buSzPct val="60000"/>
              <a:buFont typeface="Courier New" panose="02070309020205020404" pitchFamily="49" charset="0"/>
              <a:buChar char="o"/>
              <a:tabLst>
                <a:tab pos="457200" algn="l"/>
              </a:tabLst>
            </a:pPr>
            <a:r>
              <a:rPr lang="en-GB" kern="100">
                <a:effectLst/>
                <a:latin typeface="Arial" panose="020B0604020202020204" pitchFamily="34" charset="0"/>
                <a:ea typeface="Calibri" panose="020F0502020204030204" pitchFamily="34" charset="0"/>
                <a:cs typeface="Arial" panose="020B0604020202020204" pitchFamily="34" charset="0"/>
              </a:rPr>
              <a:t>Continue the evaluation of other case studies for seismic network</a:t>
            </a:r>
          </a:p>
          <a:p>
            <a:pPr marL="800100" lvl="1" indent="-342900">
              <a:buSzPct val="60000"/>
              <a:buFont typeface="Courier New" panose="02070309020205020404" pitchFamily="49" charset="0"/>
              <a:buChar char="o"/>
              <a:tabLst>
                <a:tab pos="457200" algn="l"/>
              </a:tabLst>
            </a:pPr>
            <a:r>
              <a:rPr lang="en-GB" kern="100">
                <a:latin typeface="Arial" panose="020B0604020202020204" pitchFamily="34" charset="0"/>
                <a:ea typeface="Calibri" panose="020F0502020204030204" pitchFamily="34" charset="0"/>
                <a:cs typeface="Arial" panose="020B0604020202020204" pitchFamily="34" charset="0"/>
              </a:rPr>
              <a:t>Extend the evaluation to the other monitoring technologies: Infrasound and hydroacoustic</a:t>
            </a:r>
            <a:endParaRPr lang="en-GB" kern="100">
              <a:effectLst/>
              <a:latin typeface="Arial" panose="020B0604020202020204" pitchFamily="34" charset="0"/>
              <a:ea typeface="Calibri" panose="020F0502020204030204" pitchFamily="34" charset="0"/>
              <a:cs typeface="Arial" panose="020B0604020202020204" pitchFamily="34" charset="0"/>
            </a:endParaRPr>
          </a:p>
          <a:p>
            <a:pPr marL="800100" lvl="1" indent="-342900">
              <a:buSzPct val="60000"/>
              <a:buFont typeface="Courier New" panose="02070309020205020404" pitchFamily="49" charset="0"/>
              <a:buChar char="o"/>
              <a:tabLst>
                <a:tab pos="457200" algn="l"/>
              </a:tabLst>
            </a:pPr>
            <a:r>
              <a:rPr lang="en-GB" kern="100">
                <a:effectLst/>
                <a:latin typeface="Arial" panose="020B0604020202020204" pitchFamily="34" charset="0"/>
                <a:ea typeface="Calibri" panose="020F0502020204030204" pitchFamily="34" charset="0"/>
                <a:cs typeface="Arial" panose="020B0604020202020204" pitchFamily="34" charset="0"/>
              </a:rPr>
              <a:t>Prototype the integration for in-house concept validation</a:t>
            </a:r>
            <a:endParaRPr lang="en-GB" kern="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800100" lvl="1" indent="-342900">
              <a:buSzPct val="60000"/>
              <a:buFont typeface="Courier New" panose="02070309020205020404" pitchFamily="49" charset="0"/>
              <a:buChar char="o"/>
              <a:tabLst>
                <a:tab pos="457200" algn="l"/>
              </a:tabLst>
            </a:pPr>
            <a:r>
              <a:rPr lang="en-GB" kern="100">
                <a:effectLst/>
                <a:latin typeface="Arial" panose="020B0604020202020204" pitchFamily="34" charset="0"/>
                <a:ea typeface="Calibri" panose="020F0502020204030204" pitchFamily="34" charset="0"/>
                <a:cs typeface="Arial" panose="020B0604020202020204" pitchFamily="34" charset="0"/>
              </a:rPr>
              <a:t>Define a baseline configurations and a well-validated default parameter set for the SHI networks</a:t>
            </a:r>
          </a:p>
          <a:p>
            <a:pPr marL="800100" lvl="1" indent="-342900">
              <a:buSzPct val="60000"/>
              <a:buFont typeface="Courier New" panose="02070309020205020404" pitchFamily="49" charset="0"/>
              <a:buChar char="o"/>
              <a:tabLst>
                <a:tab pos="457200" algn="l"/>
              </a:tabLst>
            </a:pPr>
            <a:r>
              <a:rPr lang="en-GB" kern="100">
                <a:effectLst/>
                <a:latin typeface="Arial" panose="020B0604020202020204" pitchFamily="34" charset="0"/>
                <a:ea typeface="Calibri" panose="020F0502020204030204" pitchFamily="34" charset="0"/>
                <a:cs typeface="Arial" panose="020B0604020202020204" pitchFamily="34" charset="0"/>
              </a:rPr>
              <a:t>Automate the integration of </a:t>
            </a:r>
            <a:r>
              <a:rPr lang="en-GB" kern="100" err="1">
                <a:effectLst/>
                <a:latin typeface="Arial" panose="020B0604020202020204" pitchFamily="34" charset="0"/>
                <a:ea typeface="Calibri" panose="020F0502020204030204" pitchFamily="34" charset="0"/>
                <a:cs typeface="Arial" panose="020B0604020202020204" pitchFamily="34" charset="0"/>
              </a:rPr>
              <a:t>NetMOD</a:t>
            </a:r>
            <a:r>
              <a:rPr lang="en-GB" kern="100">
                <a:effectLst/>
                <a:latin typeface="Arial" panose="020B0604020202020204" pitchFamily="34" charset="0"/>
                <a:ea typeface="Calibri" panose="020F0502020204030204" pitchFamily="34" charset="0"/>
                <a:cs typeface="Arial" panose="020B0604020202020204" pitchFamily="34" charset="0"/>
              </a:rPr>
              <a:t> with IDC noise computation</a:t>
            </a:r>
          </a:p>
          <a:p>
            <a:pPr marL="800100" lvl="1" indent="-342900">
              <a:buSzPct val="60000"/>
              <a:buFont typeface="Courier New" panose="02070309020205020404" pitchFamily="49" charset="0"/>
              <a:buChar char="o"/>
              <a:tabLst>
                <a:tab pos="457200" algn="l"/>
              </a:tabLst>
            </a:pPr>
            <a:r>
              <a:rPr lang="en-GB" kern="100">
                <a:effectLst/>
                <a:latin typeface="Arial" panose="020B0604020202020204" pitchFamily="34" charset="0"/>
                <a:ea typeface="Calibri" panose="020F0502020204030204" pitchFamily="34" charset="0"/>
                <a:cs typeface="Arial" panose="020B0604020202020204" pitchFamily="34" charset="0"/>
              </a:rPr>
              <a:t>Integrate </a:t>
            </a:r>
            <a:r>
              <a:rPr lang="en-GB" kern="100" err="1">
                <a:effectLst/>
                <a:latin typeface="Arial" panose="020B0604020202020204" pitchFamily="34" charset="0"/>
                <a:ea typeface="Calibri" panose="020F0502020204030204" pitchFamily="34" charset="0"/>
                <a:cs typeface="Arial" panose="020B0604020202020204" pitchFamily="34" charset="0"/>
              </a:rPr>
              <a:t>NetMOD</a:t>
            </a:r>
            <a:r>
              <a:rPr lang="en-GB" kern="100">
                <a:effectLst/>
                <a:latin typeface="Arial" panose="020B0604020202020204" pitchFamily="34" charset="0"/>
                <a:ea typeface="Calibri" panose="020F0502020204030204" pitchFamily="34" charset="0"/>
                <a:cs typeface="Arial" panose="020B0604020202020204" pitchFamily="34" charset="0"/>
              </a:rPr>
              <a:t> with IDC atmospheric specifications – IDC ECMWF datasets (</a:t>
            </a:r>
            <a:r>
              <a:rPr lang="en-GB">
                <a:latin typeface="Arial" panose="020B0604020202020204" pitchFamily="34" charset="0"/>
                <a:cs typeface="Arial" panose="020B0604020202020204" pitchFamily="34" charset="0"/>
              </a:rPr>
              <a:t>high-resolution atmospheric specifications</a:t>
            </a:r>
            <a:endParaRPr lang="en-GB" kern="100">
              <a:effectLst/>
              <a:latin typeface="Arial" panose="020B0604020202020204" pitchFamily="34" charset="0"/>
              <a:ea typeface="Calibri" panose="020F0502020204030204" pitchFamily="34" charset="0"/>
              <a:cs typeface="Arial" panose="020B0604020202020204" pitchFamily="34" charset="0"/>
            </a:endParaRPr>
          </a:p>
          <a:p>
            <a:pPr marL="742950" lvl="1" indent="-285750">
              <a:buSzPct val="60000"/>
              <a:buFont typeface="Courier New" panose="02070309020205020404" pitchFamily="49" charset="0"/>
              <a:buChar char="o"/>
              <a:tabLst>
                <a:tab pos="914400" algn="l"/>
              </a:tabLst>
            </a:pPr>
            <a:r>
              <a:rPr lang="en-GB" kern="100">
                <a:effectLst/>
                <a:latin typeface="Arial" panose="020B0604020202020204" pitchFamily="34" charset="0"/>
                <a:ea typeface="Calibri" panose="020F0502020204030204" pitchFamily="34" charset="0"/>
                <a:cs typeface="Arial" panose="020B0604020202020204" pitchFamily="34" charset="0"/>
              </a:rPr>
              <a:t>Aggregate and display of results on IDC platform </a:t>
            </a:r>
            <a:endParaRPr lang="en-GB">
              <a:latin typeface="Arial" panose="020B0604020202020204" pitchFamily="34" charset="0"/>
              <a:cs typeface="Arial" panose="020B0604020202020204" pitchFamily="34" charset="0"/>
            </a:endParaRPr>
          </a:p>
          <a:p>
            <a:pPr algn="just"/>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References</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F362A6-E7B4-B605-3EB1-529C2E767D6A}"/>
              </a:ext>
            </a:extLst>
          </p:cNvPr>
          <p:cNvSpPr txBox="1"/>
          <p:nvPr/>
        </p:nvSpPr>
        <p:spPr>
          <a:xfrm>
            <a:off x="108154" y="1209369"/>
            <a:ext cx="10662723" cy="3416320"/>
          </a:xfrm>
          <a:prstGeom prst="rect">
            <a:avLst/>
          </a:prstGeom>
          <a:noFill/>
        </p:spPr>
        <p:txBody>
          <a:bodyPr wrap="square">
            <a:spAutoFit/>
          </a:bodyPr>
          <a:lstStyle/>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B. John Merchant, Eric P. </a:t>
            </a:r>
            <a:r>
              <a:rPr lang="en-GB" err="1">
                <a:latin typeface="Arial" panose="020B0604020202020204" pitchFamily="34" charset="0"/>
                <a:cs typeface="Arial" panose="020B0604020202020204" pitchFamily="34" charset="0"/>
              </a:rPr>
              <a:t>Chael</a:t>
            </a:r>
            <a:r>
              <a:rPr lang="en-GB">
                <a:latin typeface="Arial" panose="020B0604020202020204" pitchFamily="34" charset="0"/>
                <a:cs typeface="Arial" panose="020B0604020202020204" pitchFamily="34" charset="0"/>
              </a:rPr>
              <a:t>, Christopher J. Young, Benjamin R. Hamlet, Stephen L. Heck, William R. Walter, Dale N. Anderson. A New Network </a:t>
            </a:r>
            <a:r>
              <a:rPr lang="en-GB" err="1">
                <a:latin typeface="Arial" panose="020B0604020202020204" pitchFamily="34" charset="0"/>
                <a:cs typeface="Arial" panose="020B0604020202020204" pitchFamily="34" charset="0"/>
              </a:rPr>
              <a:t>Modeling</a:t>
            </a:r>
            <a:r>
              <a:rPr lang="en-GB">
                <a:latin typeface="Arial" panose="020B0604020202020204" pitchFamily="34" charset="0"/>
                <a:cs typeface="Arial" panose="020B0604020202020204" pitchFamily="34" charset="0"/>
              </a:rPr>
              <a:t> Tool for the ground-Based Nuclear Explosion Monitoring Community: Science and Technology Conference (2013)</a:t>
            </a: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B. John Merchant. </a:t>
            </a:r>
            <a:r>
              <a:rPr lang="en-GB" err="1">
                <a:latin typeface="Arial" panose="020B0604020202020204" pitchFamily="34" charset="0"/>
                <a:cs typeface="Arial" panose="020B0604020202020204" pitchFamily="34" charset="0"/>
              </a:rPr>
              <a:t>NetMOD</a:t>
            </a:r>
            <a:r>
              <a:rPr lang="en-GB">
                <a:latin typeface="Arial" panose="020B0604020202020204" pitchFamily="34" charset="0"/>
                <a:cs typeface="Arial" panose="020B0604020202020204" pitchFamily="34" charset="0"/>
              </a:rPr>
              <a:t> Version 2.1 User Manual</a:t>
            </a:r>
          </a:p>
          <a:p>
            <a:pPr marL="285750" indent="-285750" algn="just">
              <a:buFont typeface="Arial" panose="020B0604020202020204" pitchFamily="34" charset="0"/>
              <a:buChar char="•"/>
            </a:pPr>
            <a:r>
              <a:rPr lang="en-GB" err="1">
                <a:latin typeface="Arial" panose="020B0604020202020204" pitchFamily="34" charset="0"/>
                <a:cs typeface="Arial" panose="020B0604020202020204" pitchFamily="34" charset="0"/>
              </a:rPr>
              <a:t>Heinzel</a:t>
            </a:r>
            <a:r>
              <a:rPr lang="en-GB">
                <a:latin typeface="Arial" panose="020B0604020202020204" pitchFamily="34" charset="0"/>
                <a:cs typeface="Arial" panose="020B0604020202020204" pitchFamily="34" charset="0"/>
              </a:rPr>
              <a:t>,  Gerhard,  Albrecht  </a:t>
            </a:r>
            <a:r>
              <a:rPr lang="en-GB" err="1">
                <a:latin typeface="Arial" panose="020B0604020202020204" pitchFamily="34" charset="0"/>
                <a:cs typeface="Arial" panose="020B0604020202020204" pitchFamily="34" charset="0"/>
              </a:rPr>
              <a:t>Rüdiger</a:t>
            </a:r>
            <a:r>
              <a:rPr lang="en-GB">
                <a:latin typeface="Arial" panose="020B0604020202020204" pitchFamily="34" charset="0"/>
                <a:cs typeface="Arial" panose="020B0604020202020204" pitchFamily="34" charset="0"/>
              </a:rPr>
              <a:t>,  and  Roland  Schilling. Spectrum  and  spectral  density  estimation by  the  Discrete  Fourier  transform  (DFT),  including  a  comprehensive  list  of  window  functions  and  some new  at-top  windows.  (2002).</a:t>
            </a: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Welch,  Peter. The  use  of  fast  Fourier  transform  for  the  estimation  of  power  spectra:   a  method  based on  time  averaging  over  short,  </a:t>
            </a:r>
            <a:r>
              <a:rPr lang="en-GB" err="1">
                <a:latin typeface="Arial" panose="020B0604020202020204" pitchFamily="34" charset="0"/>
                <a:cs typeface="Arial" panose="020B0604020202020204" pitchFamily="34" charset="0"/>
              </a:rPr>
              <a:t>modied</a:t>
            </a:r>
            <a:r>
              <a:rPr lang="en-GB">
                <a:latin typeface="Arial" panose="020B0604020202020204" pitchFamily="34" charset="0"/>
                <a:cs typeface="Arial" panose="020B0604020202020204" pitchFamily="34" charset="0"/>
              </a:rPr>
              <a:t>  periodograms.  IEEE  Transactions  on  audio  and electroacoustics  15.2  (1967):   70-73.</a:t>
            </a: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Brown,  David,  et  al.  The  IDC  seismic,  hydroacoustic  and  infrasound  global  low  and  high  noise models.  Pure  and  Applied  Geophysics  171.3-5  (2012):   361-375.</a:t>
            </a:r>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Introduction</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919FD76-9E84-84D1-BD14-3251B047CC47}"/>
              </a:ext>
            </a:extLst>
          </p:cNvPr>
          <p:cNvSpPr txBox="1"/>
          <p:nvPr/>
        </p:nvSpPr>
        <p:spPr>
          <a:xfrm>
            <a:off x="108154" y="1209369"/>
            <a:ext cx="10662723" cy="3370153"/>
          </a:xfrm>
          <a:prstGeom prst="rect">
            <a:avLst/>
          </a:prstGeom>
          <a:noFill/>
        </p:spPr>
        <p:txBody>
          <a:bodyPr wrap="square" lIns="91440" tIns="45720" rIns="91440" bIns="45720" anchor="t">
            <a:spAutoFit/>
          </a:bodyPr>
          <a:lstStyle/>
          <a:p>
            <a:pPr marL="285750" indent="-285750" algn="just">
              <a:spcAft>
                <a:spcPts val="600"/>
              </a:spcAft>
              <a:buFont typeface="Arial" panose="020B0604020202020204" pitchFamily="34" charset="0"/>
              <a:buChar char="•"/>
            </a:pPr>
            <a:r>
              <a:rPr lang="en-GB">
                <a:latin typeface="Arial"/>
                <a:cs typeface="Arial"/>
              </a:rPr>
              <a:t>To assess and evaluate the performance of the </a:t>
            </a:r>
            <a:r>
              <a:rPr lang="en-GB" b="1">
                <a:solidFill>
                  <a:schemeClr val="accent2">
                    <a:lumMod val="75000"/>
                  </a:schemeClr>
                </a:solidFill>
                <a:latin typeface="Arial"/>
                <a:cs typeface="Arial"/>
              </a:rPr>
              <a:t>I</a:t>
            </a:r>
            <a:r>
              <a:rPr lang="en-GB">
                <a:latin typeface="Arial"/>
                <a:cs typeface="Arial"/>
              </a:rPr>
              <a:t>nternational </a:t>
            </a:r>
            <a:r>
              <a:rPr lang="en-GB" b="1">
                <a:solidFill>
                  <a:schemeClr val="accent2">
                    <a:lumMod val="75000"/>
                  </a:schemeClr>
                </a:solidFill>
                <a:latin typeface="Arial"/>
                <a:cs typeface="Arial"/>
              </a:rPr>
              <a:t>M</a:t>
            </a:r>
            <a:r>
              <a:rPr lang="en-GB">
                <a:latin typeface="Arial"/>
                <a:cs typeface="Arial"/>
              </a:rPr>
              <a:t>onitoring </a:t>
            </a:r>
            <a:r>
              <a:rPr lang="en-GB" b="1">
                <a:solidFill>
                  <a:schemeClr val="accent2">
                    <a:lumMod val="75000"/>
                  </a:schemeClr>
                </a:solidFill>
                <a:latin typeface="Arial"/>
                <a:cs typeface="Arial"/>
              </a:rPr>
              <a:t>S</a:t>
            </a:r>
            <a:r>
              <a:rPr lang="en-GB">
                <a:latin typeface="Arial"/>
                <a:cs typeface="Arial"/>
              </a:rPr>
              <a:t>ystem (</a:t>
            </a:r>
            <a:r>
              <a:rPr lang="en-GB" b="1">
                <a:solidFill>
                  <a:schemeClr val="accent2">
                    <a:lumMod val="75000"/>
                  </a:schemeClr>
                </a:solidFill>
                <a:latin typeface="Arial"/>
                <a:cs typeface="Arial"/>
              </a:rPr>
              <a:t>IMS</a:t>
            </a:r>
            <a:r>
              <a:rPr lang="en-GB">
                <a:latin typeface="Arial"/>
                <a:cs typeface="Arial"/>
              </a:rPr>
              <a:t>) to detect events, one method is to simulate the network and monitor the minimum detectable source strength over time.</a:t>
            </a:r>
          </a:p>
          <a:p>
            <a:pPr marL="285750" indent="-285750" algn="just">
              <a:spcAft>
                <a:spcPts val="600"/>
              </a:spcAft>
              <a:buFont typeface="Arial" panose="020B0604020202020204" pitchFamily="34" charset="0"/>
              <a:buChar char="•"/>
            </a:pPr>
            <a:r>
              <a:rPr lang="en-GB">
                <a:latin typeface="Arial"/>
                <a:cs typeface="Arial"/>
              </a:rPr>
              <a:t>Simulating and analysing the detection capabilities of the </a:t>
            </a:r>
            <a:r>
              <a:rPr lang="en-GB" b="1">
                <a:solidFill>
                  <a:schemeClr val="accent2">
                    <a:lumMod val="75000"/>
                  </a:schemeClr>
                </a:solidFill>
                <a:latin typeface="Arial"/>
                <a:cs typeface="Arial"/>
              </a:rPr>
              <a:t>S</a:t>
            </a:r>
            <a:r>
              <a:rPr lang="en-GB">
                <a:latin typeface="Arial"/>
                <a:cs typeface="Arial"/>
              </a:rPr>
              <a:t>eismic, </a:t>
            </a:r>
            <a:r>
              <a:rPr lang="en-GB" b="1">
                <a:solidFill>
                  <a:schemeClr val="accent2">
                    <a:lumMod val="75000"/>
                  </a:schemeClr>
                </a:solidFill>
                <a:latin typeface="Arial"/>
                <a:cs typeface="Arial"/>
              </a:rPr>
              <a:t>H</a:t>
            </a:r>
            <a:r>
              <a:rPr lang="en-GB">
                <a:latin typeface="Arial"/>
                <a:cs typeface="Arial"/>
              </a:rPr>
              <a:t>ydroacoustic and </a:t>
            </a:r>
            <a:r>
              <a:rPr lang="en-GB" b="1">
                <a:solidFill>
                  <a:schemeClr val="accent2">
                    <a:lumMod val="75000"/>
                  </a:schemeClr>
                </a:solidFill>
                <a:latin typeface="Arial"/>
                <a:cs typeface="Arial"/>
              </a:rPr>
              <a:t>I</a:t>
            </a:r>
            <a:r>
              <a:rPr lang="en-GB">
                <a:latin typeface="Arial"/>
                <a:cs typeface="Arial"/>
              </a:rPr>
              <a:t>nfrasound (</a:t>
            </a:r>
            <a:r>
              <a:rPr lang="en-GB" b="1">
                <a:solidFill>
                  <a:schemeClr val="accent2">
                    <a:lumMod val="75000"/>
                  </a:schemeClr>
                </a:solidFill>
                <a:latin typeface="Arial"/>
                <a:cs typeface="Arial"/>
              </a:rPr>
              <a:t>SHI</a:t>
            </a:r>
            <a:r>
              <a:rPr lang="en-GB">
                <a:latin typeface="Arial"/>
                <a:cs typeface="Arial"/>
              </a:rPr>
              <a:t>) networks of the IMS can contribute to the enhancement of the Treaty’s verification regime and its capabilities. </a:t>
            </a:r>
            <a:endParaRPr lang="en-GB">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b="1">
                <a:solidFill>
                  <a:schemeClr val="accent2">
                    <a:lumMod val="75000"/>
                  </a:schemeClr>
                </a:solidFill>
                <a:latin typeface="Arial"/>
                <a:cs typeface="Arial"/>
              </a:rPr>
              <a:t>Net</a:t>
            </a:r>
            <a:r>
              <a:rPr lang="en-GB">
                <a:latin typeface="Arial"/>
                <a:cs typeface="Arial"/>
              </a:rPr>
              <a:t>work </a:t>
            </a:r>
            <a:r>
              <a:rPr lang="en-GB" b="1">
                <a:solidFill>
                  <a:schemeClr val="accent2">
                    <a:lumMod val="75000"/>
                  </a:schemeClr>
                </a:solidFill>
                <a:latin typeface="Arial"/>
                <a:cs typeface="Arial"/>
              </a:rPr>
              <a:t>M</a:t>
            </a:r>
            <a:r>
              <a:rPr lang="en-GB">
                <a:latin typeface="Arial"/>
                <a:cs typeface="Arial"/>
              </a:rPr>
              <a:t>onitoring for </a:t>
            </a:r>
            <a:r>
              <a:rPr lang="en-GB" b="1">
                <a:solidFill>
                  <a:schemeClr val="accent2">
                    <a:lumMod val="75000"/>
                  </a:schemeClr>
                </a:solidFill>
                <a:latin typeface="Arial"/>
                <a:cs typeface="Arial"/>
              </a:rPr>
              <a:t>O</a:t>
            </a:r>
            <a:r>
              <a:rPr lang="en-GB">
                <a:latin typeface="Arial"/>
                <a:cs typeface="Arial"/>
              </a:rPr>
              <a:t>ptimal </a:t>
            </a:r>
            <a:r>
              <a:rPr lang="en-GB" b="1">
                <a:solidFill>
                  <a:schemeClr val="accent2">
                    <a:lumMod val="75000"/>
                  </a:schemeClr>
                </a:solidFill>
                <a:latin typeface="Arial"/>
                <a:cs typeface="Arial"/>
              </a:rPr>
              <a:t>D</a:t>
            </a:r>
            <a:r>
              <a:rPr lang="en-GB">
                <a:latin typeface="Arial"/>
                <a:cs typeface="Arial"/>
              </a:rPr>
              <a:t>etection (</a:t>
            </a:r>
            <a:r>
              <a:rPr lang="en-GB" b="1" err="1">
                <a:solidFill>
                  <a:schemeClr val="accent2">
                    <a:lumMod val="75000"/>
                  </a:schemeClr>
                </a:solidFill>
                <a:latin typeface="Arial"/>
                <a:cs typeface="Arial"/>
              </a:rPr>
              <a:t>NetMOD</a:t>
            </a:r>
            <a:r>
              <a:rPr lang="en-GB">
                <a:latin typeface="Arial"/>
                <a:cs typeface="Arial"/>
              </a:rPr>
              <a:t>) is a Java-based network simulation tool to predict network detection thresholds for SHI and assess the networks’ detection capability. </a:t>
            </a:r>
            <a:endParaRPr lang="en-GB">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err="1">
                <a:latin typeface="Arial"/>
                <a:cs typeface="Arial"/>
              </a:rPr>
              <a:t>NetMOD</a:t>
            </a:r>
            <a:r>
              <a:rPr lang="en-GB">
                <a:latin typeface="Arial"/>
                <a:cs typeface="Arial"/>
              </a:rPr>
              <a:t> is developed by Sandia National Laboratories and is provided to the Provisional Technical Secretariat as a voluntary contribution from the United States to be evaluated for its integration into the operational pipeline </a:t>
            </a:r>
            <a:endParaRPr lang="en-GB">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AC5DD88-2B53-E27D-ED41-9D15252745CC}"/>
              </a:ext>
            </a:extLst>
          </p:cNvPr>
          <p:cNvPicPr>
            <a:picLocks noChangeAspect="1"/>
          </p:cNvPicPr>
          <p:nvPr/>
        </p:nvPicPr>
        <p:blipFill>
          <a:blip r:embed="rId3"/>
          <a:stretch>
            <a:fillRect/>
          </a:stretch>
        </p:blipFill>
        <p:spPr>
          <a:xfrm>
            <a:off x="6170549" y="4290792"/>
            <a:ext cx="4533900" cy="2454389"/>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6490C5DB-F710-3E76-947E-16B7EAFD2FB0}"/>
              </a:ext>
            </a:extLst>
          </p:cNvPr>
          <p:cNvSpPr txBox="1"/>
          <p:nvPr/>
        </p:nvSpPr>
        <p:spPr>
          <a:xfrm>
            <a:off x="90047" y="4460277"/>
            <a:ext cx="6096000" cy="2385268"/>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a:latin typeface="Arial"/>
                <a:cs typeface="Arial"/>
              </a:rPr>
              <a:t>The geophysical models used by </a:t>
            </a:r>
            <a:r>
              <a:rPr lang="en-GB" err="1">
                <a:latin typeface="Arial"/>
                <a:cs typeface="Arial"/>
              </a:rPr>
              <a:t>NetMOD</a:t>
            </a:r>
            <a:r>
              <a:rPr lang="en-GB">
                <a:latin typeface="Arial"/>
                <a:cs typeface="Arial"/>
              </a:rPr>
              <a:t> determine:</a:t>
            </a:r>
          </a:p>
          <a:p>
            <a:pPr marL="742950" lvl="1" indent="-285750" algn="just">
              <a:buSzPct val="60000"/>
              <a:buFont typeface="Courier New" panose="02070309020205020404" pitchFamily="49" charset="0"/>
              <a:buChar char="o"/>
            </a:pPr>
            <a:r>
              <a:rPr lang="en-GB">
                <a:latin typeface="Arial" panose="020B0604020202020204" pitchFamily="34" charset="0"/>
                <a:cs typeface="Arial" panose="020B0604020202020204" pitchFamily="34" charset="0"/>
              </a:rPr>
              <a:t>Source characteristics</a:t>
            </a:r>
          </a:p>
          <a:p>
            <a:pPr marL="742950" lvl="1" indent="-285750" algn="just">
              <a:buSzPct val="60000"/>
              <a:buFont typeface="Courier New" panose="02070309020205020404" pitchFamily="49" charset="0"/>
              <a:buChar char="o"/>
            </a:pPr>
            <a:r>
              <a:rPr lang="en-GB">
                <a:latin typeface="Arial" panose="020B0604020202020204" pitchFamily="34" charset="0"/>
                <a:cs typeface="Arial" panose="020B0604020202020204" pitchFamily="34" charset="0"/>
              </a:rPr>
              <a:t>Signal attenuation along the path </a:t>
            </a:r>
          </a:p>
          <a:p>
            <a:pPr marL="742950" lvl="1" indent="-285750" algn="just">
              <a:buSzPct val="60000"/>
              <a:buFont typeface="Courier New" panose="02070309020205020404" pitchFamily="49" charset="0"/>
              <a:buChar char="o"/>
            </a:pPr>
            <a:r>
              <a:rPr lang="en-GB">
                <a:latin typeface="Arial" panose="020B0604020202020204" pitchFamily="34" charset="0"/>
                <a:cs typeface="Arial" panose="020B0604020202020204" pitchFamily="34" charset="0"/>
              </a:rPr>
              <a:t>Performance and noise properties of the station.  </a:t>
            </a:r>
          </a:p>
          <a:p>
            <a:pPr marL="285750" indent="-285750" algn="just">
              <a:spcAft>
                <a:spcPts val="600"/>
              </a:spcAft>
              <a:buFont typeface="Arial" panose="020B0604020202020204" pitchFamily="34" charset="0"/>
              <a:buChar char="•"/>
            </a:pPr>
            <a:r>
              <a:rPr lang="en-GB">
                <a:latin typeface="Arial"/>
                <a:cs typeface="Arial"/>
              </a:rPr>
              <a:t>The geophysical models are combined to simulate the </a:t>
            </a:r>
            <a:br>
              <a:rPr lang="en-GB">
                <a:latin typeface="Arial" panose="020B0604020202020204" pitchFamily="34" charset="0"/>
                <a:cs typeface="Arial" panose="020B0604020202020204" pitchFamily="34" charset="0"/>
              </a:rPr>
            </a:br>
            <a:r>
              <a:rPr lang="en-GB" b="1">
                <a:solidFill>
                  <a:schemeClr val="accent2">
                    <a:lumMod val="75000"/>
                  </a:schemeClr>
                </a:solidFill>
                <a:latin typeface="Arial"/>
                <a:cs typeface="Arial"/>
              </a:rPr>
              <a:t>S</a:t>
            </a:r>
            <a:r>
              <a:rPr lang="en-GB">
                <a:latin typeface="Arial"/>
                <a:cs typeface="Arial"/>
              </a:rPr>
              <a:t>ignal-to-</a:t>
            </a:r>
            <a:r>
              <a:rPr lang="en-GB" b="1">
                <a:solidFill>
                  <a:schemeClr val="accent2">
                    <a:lumMod val="75000"/>
                  </a:schemeClr>
                </a:solidFill>
                <a:latin typeface="Arial"/>
                <a:cs typeface="Arial"/>
              </a:rPr>
              <a:t>N</a:t>
            </a:r>
            <a:r>
              <a:rPr lang="en-GB">
                <a:latin typeface="Arial"/>
                <a:cs typeface="Arial"/>
              </a:rPr>
              <a:t>oise </a:t>
            </a:r>
            <a:r>
              <a:rPr lang="en-GB" b="1">
                <a:solidFill>
                  <a:schemeClr val="accent2">
                    <a:lumMod val="75000"/>
                  </a:schemeClr>
                </a:solidFill>
                <a:latin typeface="Arial"/>
                <a:cs typeface="Arial"/>
              </a:rPr>
              <a:t>R</a:t>
            </a:r>
            <a:r>
              <a:rPr lang="en-GB">
                <a:latin typeface="Arial"/>
                <a:cs typeface="Arial"/>
              </a:rPr>
              <a:t>atios (</a:t>
            </a:r>
            <a:r>
              <a:rPr lang="en-GB" b="1">
                <a:solidFill>
                  <a:schemeClr val="accent2">
                    <a:lumMod val="75000"/>
                  </a:schemeClr>
                </a:solidFill>
                <a:latin typeface="Arial"/>
                <a:cs typeface="Arial"/>
              </a:rPr>
              <a:t>SNR</a:t>
            </a:r>
            <a:r>
              <a:rPr lang="en-GB">
                <a:latin typeface="Arial"/>
                <a:cs typeface="Arial"/>
              </a:rPr>
              <a:t>) at each of the stations. </a:t>
            </a:r>
            <a:br>
              <a:rPr lang="en-GB">
                <a:latin typeface="Arial" panose="020B0604020202020204" pitchFamily="34" charset="0"/>
                <a:cs typeface="Arial" panose="020B0604020202020204" pitchFamily="34" charset="0"/>
              </a:rPr>
            </a:br>
            <a:r>
              <a:rPr lang="en-GB">
                <a:latin typeface="Arial"/>
                <a:cs typeface="Arial"/>
              </a:rPr>
              <a:t>From there, the probability of detection can be computed given a detection threshold.</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Objectives</a:t>
            </a:r>
            <a:endParaRPr lang="en-AT" sz="48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ED1F1F96-BC84-B7A9-C6A2-E84140FA2052}"/>
              </a:ext>
            </a:extLst>
          </p:cNvPr>
          <p:cNvGraphicFramePr/>
          <p:nvPr>
            <p:extLst>
              <p:ext uri="{D42A27DB-BD31-4B8C-83A1-F6EECF244321}">
                <p14:modId xmlns:p14="http://schemas.microsoft.com/office/powerpoint/2010/main" val="703602604"/>
              </p:ext>
            </p:extLst>
          </p:nvPr>
        </p:nvGraphicFramePr>
        <p:xfrm>
          <a:off x="374650" y="1343025"/>
          <a:ext cx="9988550" cy="5267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Methods/Data</a:t>
            </a:r>
          </a:p>
          <a:p>
            <a:r>
              <a:rPr lang="en-US" sz="1800" err="1">
                <a:solidFill>
                  <a:schemeClr val="bg1"/>
                </a:solidFill>
                <a:latin typeface="Arial" panose="020B0604020202020204" pitchFamily="34" charset="0"/>
                <a:cs typeface="Arial" panose="020B0604020202020204" pitchFamily="34" charset="0"/>
              </a:rPr>
              <a:t>NetMOD</a:t>
            </a:r>
            <a:r>
              <a:rPr lang="en-US" sz="1800">
                <a:solidFill>
                  <a:schemeClr val="bg1"/>
                </a:solidFill>
                <a:latin typeface="Arial" panose="020B0604020202020204" pitchFamily="34" charset="0"/>
                <a:cs typeface="Arial" panose="020B0604020202020204" pitchFamily="34" charset="0"/>
              </a:rPr>
              <a:t> General Configuration</a:t>
            </a:r>
            <a:endParaRPr lang="en-AT" sz="48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1CC738-77ED-60ED-B840-92E36632BB77}"/>
              </a:ext>
            </a:extLst>
          </p:cNvPr>
          <p:cNvSpPr txBox="1"/>
          <p:nvPr/>
        </p:nvSpPr>
        <p:spPr>
          <a:xfrm>
            <a:off x="108156" y="1209369"/>
            <a:ext cx="7137376" cy="5200270"/>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err="1">
                <a:latin typeface="Arial" panose="020B0604020202020204" pitchFamily="34" charset="0"/>
                <a:cs typeface="Arial" panose="020B0604020202020204" pitchFamily="34" charset="0"/>
              </a:rPr>
              <a:t>NetMOD</a:t>
            </a:r>
            <a:r>
              <a:rPr lang="en-GB">
                <a:latin typeface="Arial" panose="020B0604020202020204" pitchFamily="34" charset="0"/>
                <a:cs typeface="Arial" panose="020B0604020202020204" pitchFamily="34" charset="0"/>
              </a:rPr>
              <a:t> 2.1.1 is evaluated</a:t>
            </a:r>
          </a:p>
          <a:p>
            <a:pPr marL="285750" indent="-285750" algn="just">
              <a:buFont typeface="Arial" panose="020B0604020202020204" pitchFamily="34" charset="0"/>
              <a:buChar char="•"/>
            </a:pPr>
            <a:r>
              <a:rPr lang="en-GB" err="1">
                <a:latin typeface="Arial" panose="020B0604020202020204" pitchFamily="34" charset="0"/>
                <a:cs typeface="Arial" panose="020B0604020202020204" pitchFamily="34" charset="0"/>
              </a:rPr>
              <a:t>NetMOD</a:t>
            </a:r>
            <a:r>
              <a:rPr lang="en-GB">
                <a:latin typeface="Arial" panose="020B0604020202020204" pitchFamily="34" charset="0"/>
                <a:cs typeface="Arial" panose="020B0604020202020204" pitchFamily="34" charset="0"/>
              </a:rPr>
              <a:t> was provided with a </a:t>
            </a:r>
            <a:r>
              <a:rPr lang="en-GB" b="1">
                <a:solidFill>
                  <a:schemeClr val="accent2">
                    <a:lumMod val="75000"/>
                  </a:schemeClr>
                </a:solidFill>
                <a:latin typeface="Arial" panose="020B0604020202020204" pitchFamily="34" charset="0"/>
                <a:cs typeface="Arial" panose="020B0604020202020204" pitchFamily="34" charset="0"/>
              </a:rPr>
              <a:t>baseline parameter set </a:t>
            </a:r>
            <a:r>
              <a:rPr lang="en-GB">
                <a:latin typeface="Arial" panose="020B0604020202020204" pitchFamily="34" charset="0"/>
                <a:cs typeface="Arial" panose="020B0604020202020204" pitchFamily="34" charset="0"/>
              </a:rPr>
              <a:t>for each of the SHI Network. This includes among others, the </a:t>
            </a:r>
            <a:r>
              <a:rPr lang="en-GB" b="1">
                <a:solidFill>
                  <a:schemeClr val="accent2">
                    <a:lumMod val="75000"/>
                  </a:schemeClr>
                </a:solidFill>
                <a:latin typeface="Arial" panose="020B0604020202020204" pitchFamily="34" charset="0"/>
                <a:cs typeface="Arial" panose="020B0604020202020204" pitchFamily="34" charset="0"/>
              </a:rPr>
              <a:t>source models </a:t>
            </a:r>
            <a:r>
              <a:rPr lang="en-GB">
                <a:latin typeface="Arial" panose="020B0604020202020204" pitchFamily="34" charset="0"/>
                <a:cs typeface="Arial" panose="020B0604020202020204" pitchFamily="34" charset="0"/>
              </a:rPr>
              <a:t>and </a:t>
            </a:r>
            <a:r>
              <a:rPr lang="en-GB" b="1">
                <a:solidFill>
                  <a:schemeClr val="accent2">
                    <a:lumMod val="75000"/>
                  </a:schemeClr>
                </a:solidFill>
                <a:latin typeface="Arial" panose="020B0604020202020204" pitchFamily="34" charset="0"/>
                <a:cs typeface="Arial" panose="020B0604020202020204" pitchFamily="34" charset="0"/>
              </a:rPr>
              <a:t>attenuation models</a:t>
            </a:r>
          </a:p>
          <a:p>
            <a:pPr marL="285750" indent="-285750" algn="just">
              <a:buFont typeface="Arial" panose="020B0604020202020204" pitchFamily="34" charset="0"/>
              <a:buChar char="•"/>
            </a:pPr>
            <a:r>
              <a:rPr lang="en-GB">
                <a:latin typeface="Arial"/>
                <a:cs typeface="Arial"/>
              </a:rPr>
              <a:t>A </a:t>
            </a:r>
            <a:r>
              <a:rPr lang="en-GB" b="1">
                <a:solidFill>
                  <a:schemeClr val="accent2">
                    <a:lumMod val="75000"/>
                  </a:schemeClr>
                </a:solidFill>
                <a:latin typeface="Arial"/>
                <a:cs typeface="Arial"/>
              </a:rPr>
              <a:t>comparison tool </a:t>
            </a:r>
            <a:r>
              <a:rPr lang="en-GB">
                <a:latin typeface="Arial"/>
                <a:cs typeface="Arial"/>
              </a:rPr>
              <a:t>is provided with </a:t>
            </a:r>
            <a:r>
              <a:rPr lang="en-GB" err="1">
                <a:latin typeface="Arial"/>
                <a:cs typeface="Arial"/>
              </a:rPr>
              <a:t>NetMOD</a:t>
            </a:r>
            <a:r>
              <a:rPr lang="en-GB">
                <a:latin typeface="Arial"/>
                <a:cs typeface="Arial"/>
              </a:rPr>
              <a:t>, which allows for assessing differences between simulations. To be able to compare results, the same set of parameter files was used, except for the receiver par file</a:t>
            </a: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The </a:t>
            </a:r>
            <a:r>
              <a:rPr lang="en-GB" b="1">
                <a:solidFill>
                  <a:schemeClr val="accent2">
                    <a:lumMod val="75000"/>
                  </a:schemeClr>
                </a:solidFill>
                <a:latin typeface="Arial" panose="020B0604020202020204" pitchFamily="34" charset="0"/>
                <a:cs typeface="Arial" panose="020B0604020202020204" pitchFamily="34" charset="0"/>
              </a:rPr>
              <a:t>type of the simulation </a:t>
            </a:r>
            <a:r>
              <a:rPr lang="en-GB">
                <a:latin typeface="Arial" panose="020B0604020202020204" pitchFamily="34" charset="0"/>
                <a:cs typeface="Arial" panose="020B0604020202020204" pitchFamily="34" charset="0"/>
              </a:rPr>
              <a:t>chosen is “</a:t>
            </a:r>
            <a:r>
              <a:rPr lang="en-GB" b="1">
                <a:solidFill>
                  <a:schemeClr val="accent2">
                    <a:lumMod val="75000"/>
                  </a:schemeClr>
                </a:solidFill>
                <a:latin typeface="Arial" panose="020B0604020202020204" pitchFamily="34" charset="0"/>
                <a:cs typeface="Arial" panose="020B0604020202020204" pitchFamily="34" charset="0"/>
              </a:rPr>
              <a:t>Threshold</a:t>
            </a:r>
            <a:r>
              <a:rPr lang="en-GB">
                <a:latin typeface="Arial" panose="020B0604020202020204" pitchFamily="34" charset="0"/>
                <a:cs typeface="Arial" panose="020B0604020202020204" pitchFamily="34" charset="0"/>
              </a:rPr>
              <a:t>”. It is configured to determine the magnitude at each source location that results in </a:t>
            </a:r>
            <a:r>
              <a:rPr lang="en-GB" b="1">
                <a:solidFill>
                  <a:schemeClr val="accent2">
                    <a:lumMod val="75000"/>
                  </a:schemeClr>
                </a:solidFill>
                <a:latin typeface="Arial" panose="020B0604020202020204" pitchFamily="34" charset="0"/>
                <a:cs typeface="Arial" panose="020B0604020202020204" pitchFamily="34" charset="0"/>
              </a:rPr>
              <a:t>0.9 probability </a:t>
            </a:r>
            <a:r>
              <a:rPr lang="en-GB">
                <a:latin typeface="Arial" panose="020B0604020202020204" pitchFamily="34" charset="0"/>
                <a:cs typeface="Arial" panose="020B0604020202020204" pitchFamily="34" charset="0"/>
              </a:rPr>
              <a:t>of detection for the network</a:t>
            </a:r>
          </a:p>
          <a:p>
            <a:pPr marL="285750" indent="-285750" algn="just">
              <a:buFont typeface="Arial" panose="020B0604020202020204" pitchFamily="34" charset="0"/>
              <a:buChar char="•"/>
            </a:pPr>
            <a:r>
              <a:rPr lang="en-GB">
                <a:latin typeface="Arial" panose="020B0604020202020204" pitchFamily="34" charset="0"/>
                <a:cs typeface="Arial" panose="020B0604020202020204" pitchFamily="34" charset="0"/>
              </a:rPr>
              <a:t>The </a:t>
            </a:r>
            <a:r>
              <a:rPr lang="en-GB" err="1">
                <a:latin typeface="Arial" panose="020B0604020202020204" pitchFamily="34" charset="0"/>
                <a:cs typeface="Arial" panose="020B0604020202020204" pitchFamily="34" charset="0"/>
              </a:rPr>
              <a:t>Epicenter</a:t>
            </a:r>
            <a:r>
              <a:rPr lang="en-GB">
                <a:latin typeface="Arial" panose="020B0604020202020204" pitchFamily="34" charset="0"/>
                <a:cs typeface="Arial" panose="020B0604020202020204" pitchFamily="34" charset="0"/>
              </a:rPr>
              <a:t> Grid defines the locations of the sources that are to be simulated. An </a:t>
            </a:r>
            <a:r>
              <a:rPr lang="en-GB" b="1" err="1">
                <a:solidFill>
                  <a:schemeClr val="accent2">
                    <a:lumMod val="75000"/>
                  </a:schemeClr>
                </a:solidFill>
                <a:latin typeface="Arial" panose="020B0604020202020204" pitchFamily="34" charset="0"/>
                <a:cs typeface="Arial" panose="020B0604020202020204" pitchFamily="34" charset="0"/>
              </a:rPr>
              <a:t>epicenter</a:t>
            </a:r>
            <a:r>
              <a:rPr lang="en-GB">
                <a:latin typeface="Arial" panose="020B0604020202020204" pitchFamily="34" charset="0"/>
                <a:cs typeface="Arial" panose="020B0604020202020204" pitchFamily="34" charset="0"/>
              </a:rPr>
              <a:t> grid that is </a:t>
            </a:r>
            <a:r>
              <a:rPr lang="en-GB" b="1">
                <a:solidFill>
                  <a:schemeClr val="accent2">
                    <a:lumMod val="75000"/>
                  </a:schemeClr>
                </a:solidFill>
                <a:latin typeface="Arial" panose="020B0604020202020204" pitchFamily="34" charset="0"/>
                <a:cs typeface="Arial" panose="020B0604020202020204" pitchFamily="34" charset="0"/>
              </a:rPr>
              <a:t>regularly spaced </a:t>
            </a:r>
            <a:r>
              <a:rPr lang="en-GB">
                <a:latin typeface="Arial" panose="020B0604020202020204" pitchFamily="34" charset="0"/>
                <a:cs typeface="Arial" panose="020B0604020202020204" pitchFamily="34" charset="0"/>
              </a:rPr>
              <a:t>in latitude and longitude was configured for all simulations</a:t>
            </a:r>
          </a:p>
          <a:p>
            <a:pPr marL="285750" lvl="0" indent="-285750" algn="just">
              <a:lnSpc>
                <a:spcPct val="107000"/>
              </a:lnSpc>
              <a:spcAft>
                <a:spcPts val="800"/>
              </a:spcAft>
              <a:buFont typeface="Arial" panose="020B0604020202020204" pitchFamily="34" charset="0"/>
              <a:buChar char="•"/>
            </a:pPr>
            <a:r>
              <a:rPr lang="en-GB">
                <a:latin typeface="Arial" panose="020B0604020202020204" pitchFamily="34" charset="0"/>
                <a:cs typeface="Arial" panose="020B0604020202020204" pitchFamily="34" charset="0"/>
              </a:rPr>
              <a:t>The simulations were executed from:</a:t>
            </a:r>
          </a:p>
          <a:p>
            <a:pPr marL="742950" lvl="1" indent="-285750" algn="just">
              <a:buSzPct val="60000"/>
              <a:buFont typeface="Courier New" panose="02070309020205020404" pitchFamily="49" charset="0"/>
              <a:buChar char="o"/>
            </a:pPr>
            <a:r>
              <a:rPr lang="en-GB">
                <a:latin typeface="Arial" panose="020B0604020202020204" pitchFamily="34" charset="0"/>
                <a:cs typeface="Arial" panose="020B0604020202020204" pitchFamily="34" charset="0"/>
              </a:rPr>
              <a:t>Graphical User Interface of </a:t>
            </a:r>
            <a:r>
              <a:rPr lang="en-GB" err="1">
                <a:latin typeface="Arial" panose="020B0604020202020204" pitchFamily="34" charset="0"/>
                <a:cs typeface="Arial" panose="020B0604020202020204" pitchFamily="34" charset="0"/>
              </a:rPr>
              <a:t>NetMOD</a:t>
            </a:r>
            <a:endParaRPr lang="en-GB">
              <a:latin typeface="Arial" panose="020B0604020202020204" pitchFamily="34" charset="0"/>
              <a:cs typeface="Arial" panose="020B0604020202020204" pitchFamily="34" charset="0"/>
            </a:endParaRPr>
          </a:p>
          <a:p>
            <a:pPr marL="742950" lvl="1" indent="-285750" algn="just">
              <a:buSzPct val="60000"/>
              <a:buFont typeface="Courier New" panose="02070309020205020404" pitchFamily="49" charset="0"/>
              <a:buChar char="o"/>
            </a:pPr>
            <a:r>
              <a:rPr lang="en-GB">
                <a:latin typeface="Arial" panose="020B0604020202020204" pitchFamily="34" charset="0"/>
                <a:cs typeface="Arial" panose="020B0604020202020204" pitchFamily="34" charset="0"/>
              </a:rPr>
              <a:t>Command-line </a:t>
            </a:r>
            <a:r>
              <a:rPr lang="en-GB" kern="100">
                <a:effectLst/>
                <a:latin typeface="Arial" panose="020B0604020202020204" pitchFamily="34" charset="0"/>
                <a:ea typeface="Calibri" panose="020F0502020204030204" pitchFamily="34" charset="0"/>
                <a:cs typeface="Arial" panose="020B0604020202020204" pitchFamily="34" charset="0"/>
              </a:rPr>
              <a:t>mode for batch execution</a:t>
            </a: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AB051FF-C3C7-3605-C1AC-DBDF2687A90B}"/>
              </a:ext>
            </a:extLst>
          </p:cNvPr>
          <p:cNvGrpSpPr/>
          <p:nvPr/>
        </p:nvGrpSpPr>
        <p:grpSpPr>
          <a:xfrm>
            <a:off x="7546025" y="1161560"/>
            <a:ext cx="2939095" cy="3262394"/>
            <a:chOff x="5971349" y="3813605"/>
            <a:chExt cx="2876958" cy="2922146"/>
          </a:xfrm>
        </p:grpSpPr>
        <p:pic>
          <p:nvPicPr>
            <p:cNvPr id="6" name="Picture 5">
              <a:extLst>
                <a:ext uri="{FF2B5EF4-FFF2-40B4-BE49-F238E27FC236}">
                  <a16:creationId xmlns:a16="http://schemas.microsoft.com/office/drawing/2014/main" id="{24EF0A49-5E74-1AED-2277-2497C146C33A}"/>
                </a:ext>
              </a:extLst>
            </p:cNvPr>
            <p:cNvPicPr>
              <a:picLocks noChangeAspect="1"/>
            </p:cNvPicPr>
            <p:nvPr/>
          </p:nvPicPr>
          <p:blipFill>
            <a:blip r:embed="rId2"/>
            <a:stretch>
              <a:fillRect/>
            </a:stretch>
          </p:blipFill>
          <p:spPr>
            <a:xfrm>
              <a:off x="5971349" y="3813605"/>
              <a:ext cx="2876958" cy="2922146"/>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75F0F463-987A-15C0-E2F9-AB2D9A0EF178}"/>
                </a:ext>
              </a:extLst>
            </p:cNvPr>
            <p:cNvSpPr/>
            <p:nvPr/>
          </p:nvSpPr>
          <p:spPr>
            <a:xfrm>
              <a:off x="6096000" y="4473681"/>
              <a:ext cx="2734491" cy="37699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E86E10BD-68B8-58FC-FCB5-4BC6663D8339}"/>
              </a:ext>
            </a:extLst>
          </p:cNvPr>
          <p:cNvPicPr>
            <a:picLocks noChangeAspect="1"/>
          </p:cNvPicPr>
          <p:nvPr/>
        </p:nvPicPr>
        <p:blipFill>
          <a:blip r:embed="rId3"/>
          <a:stretch>
            <a:fillRect/>
          </a:stretch>
        </p:blipFill>
        <p:spPr>
          <a:xfrm>
            <a:off x="7190778" y="4620715"/>
            <a:ext cx="3579916" cy="1789958"/>
          </a:xfrm>
          <a:prstGeom prst="rect">
            <a:avLst/>
          </a:prstGeom>
          <a:ln>
            <a:noFill/>
          </a:ln>
          <a:effectLst>
            <a:outerShdw blurRad="190500" algn="tl" rotWithShape="0">
              <a:srgbClr val="000000">
                <a:alpha val="70000"/>
              </a:srgbClr>
            </a:outerShdw>
          </a:effectLst>
        </p:spPr>
      </p:pic>
      <p:grpSp>
        <p:nvGrpSpPr>
          <p:cNvPr id="15" name="Group 14">
            <a:extLst>
              <a:ext uri="{FF2B5EF4-FFF2-40B4-BE49-F238E27FC236}">
                <a16:creationId xmlns:a16="http://schemas.microsoft.com/office/drawing/2014/main" id="{415C2837-8DB5-4B05-6302-FBB1B1BE9347}"/>
              </a:ext>
            </a:extLst>
          </p:cNvPr>
          <p:cNvGrpSpPr/>
          <p:nvPr/>
        </p:nvGrpSpPr>
        <p:grpSpPr>
          <a:xfrm>
            <a:off x="5182108" y="5278829"/>
            <a:ext cx="2716059" cy="1300098"/>
            <a:chOff x="1820846" y="5081035"/>
            <a:chExt cx="2938886" cy="1485415"/>
          </a:xfrm>
        </p:grpSpPr>
        <p:pic>
          <p:nvPicPr>
            <p:cNvPr id="11" name="Picture 10">
              <a:extLst>
                <a:ext uri="{FF2B5EF4-FFF2-40B4-BE49-F238E27FC236}">
                  <a16:creationId xmlns:a16="http://schemas.microsoft.com/office/drawing/2014/main" id="{F864BD4C-0CBA-3570-D1ED-7E01771D5E47}"/>
                </a:ext>
              </a:extLst>
            </p:cNvPr>
            <p:cNvPicPr>
              <a:picLocks noChangeAspect="1"/>
            </p:cNvPicPr>
            <p:nvPr/>
          </p:nvPicPr>
          <p:blipFill>
            <a:blip r:embed="rId4"/>
            <a:stretch>
              <a:fillRect/>
            </a:stretch>
          </p:blipFill>
          <p:spPr>
            <a:xfrm>
              <a:off x="1820846" y="5081035"/>
              <a:ext cx="2938886" cy="1485415"/>
            </a:xfrm>
            <a:prstGeom prst="rect">
              <a:avLst/>
            </a:prstGeom>
            <a:ln>
              <a:noFill/>
            </a:ln>
            <a:effectLst>
              <a:outerShdw blurRad="190500" algn="tl" rotWithShape="0">
                <a:srgbClr val="000000">
                  <a:alpha val="70000"/>
                </a:srgbClr>
              </a:outerShdw>
            </a:effectLst>
          </p:spPr>
        </p:pic>
        <p:sp>
          <p:nvSpPr>
            <p:cNvPr id="14" name="Rectangle 13">
              <a:extLst>
                <a:ext uri="{FF2B5EF4-FFF2-40B4-BE49-F238E27FC236}">
                  <a16:creationId xmlns:a16="http://schemas.microsoft.com/office/drawing/2014/main" id="{DC2241CE-F205-7E23-B242-59CF973A6FE0}"/>
                </a:ext>
              </a:extLst>
            </p:cNvPr>
            <p:cNvSpPr/>
            <p:nvPr/>
          </p:nvSpPr>
          <p:spPr>
            <a:xfrm>
              <a:off x="2499358" y="5514609"/>
              <a:ext cx="2225538" cy="494304"/>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Methods/Data</a:t>
            </a:r>
          </a:p>
          <a:p>
            <a:r>
              <a:rPr lang="en-US" sz="1800">
                <a:solidFill>
                  <a:schemeClr val="bg1"/>
                </a:solidFill>
                <a:latin typeface="Arial" panose="020B0604020202020204" pitchFamily="34" charset="0"/>
                <a:cs typeface="Arial" panose="020B0604020202020204" pitchFamily="34" charset="0"/>
              </a:rPr>
              <a:t>Receiver Configuration</a:t>
            </a:r>
            <a:endParaRPr lang="en-AT" sz="48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1CC738-77ED-60ED-B840-92E36632BB77}"/>
              </a:ext>
            </a:extLst>
          </p:cNvPr>
          <p:cNvSpPr txBox="1"/>
          <p:nvPr/>
        </p:nvSpPr>
        <p:spPr>
          <a:xfrm>
            <a:off x="108154" y="1209369"/>
            <a:ext cx="10662723" cy="3970318"/>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1800" kern="100">
                <a:effectLst/>
                <a:latin typeface="Arial" panose="020B0604020202020204" pitchFamily="34" charset="0"/>
                <a:ea typeface="Calibri" panose="020F0502020204030204" pitchFamily="34" charset="0"/>
                <a:cs typeface="Arial" panose="020B0604020202020204" pitchFamily="34" charset="0"/>
              </a:rPr>
              <a:t>Evaluation of the </a:t>
            </a:r>
            <a:r>
              <a:rPr lang="en-GB" sz="1800" b="1" kern="10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Seismic</a:t>
            </a:r>
            <a:r>
              <a:rPr lang="en-GB" sz="1800" kern="100">
                <a:effectLst/>
                <a:latin typeface="Arial" panose="020B0604020202020204" pitchFamily="34" charset="0"/>
                <a:ea typeface="Calibri" panose="020F0502020204030204" pitchFamily="34" charset="0"/>
                <a:cs typeface="Arial" panose="020B0604020202020204" pitchFamily="34" charset="0"/>
              </a:rPr>
              <a:t> Network based on two case studies:</a:t>
            </a:r>
          </a:p>
          <a:p>
            <a:pPr marL="742950" lvl="1" indent="-285750" algn="just">
              <a:buSzPct val="60000"/>
              <a:buFont typeface="Courier New" panose="02070309020205020404" pitchFamily="49" charset="0"/>
              <a:buChar char="o"/>
            </a:pPr>
            <a:r>
              <a:rPr lang="en-GB" kern="100">
                <a:latin typeface="Arial" panose="020B0604020202020204" pitchFamily="34" charset="0"/>
                <a:ea typeface="Calibri" panose="020F0502020204030204" pitchFamily="34" charset="0"/>
                <a:cs typeface="Arial" panose="020B0604020202020204" pitchFamily="34" charset="0"/>
              </a:rPr>
              <a:t>Case Study 1: </a:t>
            </a:r>
            <a:r>
              <a:rPr lang="en-GB" kern="100">
                <a:latin typeface="Arial" panose="020B0604020202020204" pitchFamily="34" charset="0"/>
                <a:cs typeface="Arial" panose="020B0604020202020204" pitchFamily="34" charset="0"/>
              </a:rPr>
              <a:t>Quantify the variations in </a:t>
            </a:r>
            <a:r>
              <a:rPr lang="en-GB" b="1" kern="1200">
                <a:solidFill>
                  <a:srgbClr val="ED7D31">
                    <a:lumMod val="75000"/>
                  </a:srgbClr>
                </a:solidFill>
                <a:latin typeface="Arial" panose="020B0604020202020204" pitchFamily="34" charset="0"/>
                <a:ea typeface="+mn-ea"/>
                <a:cs typeface="Arial" panose="020B0604020202020204" pitchFamily="34" charset="0"/>
              </a:rPr>
              <a:t>detection capability over time </a:t>
            </a:r>
            <a:r>
              <a:rPr lang="en-GB" sz="1800" kern="100">
                <a:effectLst/>
                <a:latin typeface="Arial" panose="020B0604020202020204" pitchFamily="34" charset="0"/>
                <a:ea typeface="Calibri" panose="020F0502020204030204" pitchFamily="34" charset="0"/>
                <a:cs typeface="Arial" panose="020B0604020202020204" pitchFamily="34" charset="0"/>
              </a:rPr>
              <a:t>(New Stations)</a:t>
            </a:r>
          </a:p>
          <a:p>
            <a:pPr marL="742950" lvl="1" indent="-285750" algn="just">
              <a:buFont typeface="Arial" panose="020B0604020202020204" pitchFamily="34" charset="0"/>
              <a:buChar char="•"/>
            </a:pPr>
            <a:endParaRPr lang="en-GB" kern="100">
              <a:latin typeface="Arial" panose="020B0604020202020204" pitchFamily="34" charset="0"/>
              <a:cs typeface="Arial" panose="020B0604020202020204" pitchFamily="34" charset="0"/>
            </a:endParaRPr>
          </a:p>
          <a:p>
            <a:pPr lvl="1" algn="just"/>
            <a:endParaRPr lang="en-GB" kern="100">
              <a:latin typeface="Arial" panose="020B0604020202020204" pitchFamily="34" charset="0"/>
              <a:cs typeface="Arial" panose="020B0604020202020204" pitchFamily="34" charset="0"/>
            </a:endParaRPr>
          </a:p>
          <a:p>
            <a:pPr lvl="1" algn="just"/>
            <a:endParaRPr lang="en-GB" kern="100">
              <a:latin typeface="Arial" panose="020B0604020202020204" pitchFamily="34" charset="0"/>
              <a:ea typeface="Calibri" panose="020F0502020204030204" pitchFamily="34" charset="0"/>
              <a:cs typeface="Arial" panose="020B0604020202020204" pitchFamily="34" charset="0"/>
            </a:endParaRPr>
          </a:p>
          <a:p>
            <a:pPr marL="742950" lvl="1" indent="-285750">
              <a:buSzPct val="60000"/>
              <a:buFont typeface="Courier New" panose="02070309020205020404" pitchFamily="49" charset="0"/>
              <a:buChar char="o"/>
            </a:pPr>
            <a:r>
              <a:rPr lang="en-GB" kern="100">
                <a:latin typeface="Arial"/>
                <a:ea typeface="Calibri" panose="020F0502020204030204" pitchFamily="34" charset="0"/>
                <a:cs typeface="Arial"/>
              </a:rPr>
              <a:t>Case Study </a:t>
            </a:r>
            <a:r>
              <a:rPr lang="en-GB" kern="100">
                <a:effectLst/>
                <a:latin typeface="Arial"/>
                <a:ea typeface="Calibri" panose="020F0502020204030204" pitchFamily="34" charset="0"/>
                <a:cs typeface="Arial"/>
              </a:rPr>
              <a:t>2: </a:t>
            </a:r>
            <a:r>
              <a:rPr lang="en-GB" b="1" kern="100">
                <a:solidFill>
                  <a:schemeClr val="accent2">
                    <a:lumMod val="75000"/>
                  </a:schemeClr>
                </a:solidFill>
                <a:effectLst/>
                <a:latin typeface="Arial"/>
                <a:ea typeface="Calibri" panose="020F0502020204030204" pitchFamily="34" charset="0"/>
                <a:cs typeface="Arial"/>
              </a:rPr>
              <a:t>Station outage </a:t>
            </a:r>
            <a:r>
              <a:rPr lang="en-GB" kern="100">
                <a:effectLst/>
                <a:latin typeface="Arial"/>
                <a:ea typeface="Calibri" panose="020F0502020204030204" pitchFamily="34" charset="0"/>
                <a:cs typeface="Arial"/>
              </a:rPr>
              <a:t>and </a:t>
            </a:r>
            <a:r>
              <a:rPr lang="en-GB" kern="100">
                <a:latin typeface="Arial"/>
                <a:ea typeface="Calibri" panose="020F0502020204030204" pitchFamily="34" charset="0"/>
                <a:cs typeface="Arial"/>
              </a:rPr>
              <a:t>assessing</a:t>
            </a:r>
            <a:r>
              <a:rPr lang="en-GB" kern="100">
                <a:effectLst/>
                <a:latin typeface="Arial"/>
                <a:ea typeface="Calibri" panose="020F0502020204030204" pitchFamily="34" charset="0"/>
                <a:cs typeface="Arial"/>
              </a:rPr>
              <a:t> its contribution to the network. </a:t>
            </a:r>
            <a:br>
              <a:rPr lang="en-GB" kern="100">
                <a:latin typeface="Arial" panose="020B0604020202020204" pitchFamily="34" charset="0"/>
                <a:ea typeface="Calibri" panose="020F0502020204030204" pitchFamily="34" charset="0"/>
                <a:cs typeface="Arial" panose="020B0604020202020204" pitchFamily="34" charset="0"/>
              </a:rPr>
            </a:br>
            <a:r>
              <a:rPr lang="en-GB" kern="100">
                <a:latin typeface="Arial"/>
                <a:ea typeface="Calibri" panose="020F0502020204030204" pitchFamily="34" charset="0"/>
                <a:cs typeface="Arial"/>
              </a:rPr>
              <a:t>Scope: </a:t>
            </a:r>
            <a:r>
              <a:rPr lang="en-GB" b="1" kern="100">
                <a:solidFill>
                  <a:schemeClr val="accent2">
                    <a:lumMod val="75000"/>
                  </a:schemeClr>
                </a:solidFill>
                <a:latin typeface="Arial"/>
                <a:ea typeface="Calibri" panose="020F0502020204030204" pitchFamily="34" charset="0"/>
                <a:cs typeface="Arial"/>
              </a:rPr>
              <a:t>North America </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Selected Station </a:t>
            </a:r>
            <a:r>
              <a:rPr lang="en-GB" b="1" kern="100">
                <a:solidFill>
                  <a:schemeClr val="accent2">
                    <a:lumMod val="75000"/>
                  </a:schemeClr>
                </a:solidFill>
                <a:effectLst/>
                <a:latin typeface="Arial"/>
                <a:ea typeface="Calibri" panose="020F0502020204030204" pitchFamily="34" charset="0"/>
                <a:cs typeface="Arial"/>
              </a:rPr>
              <a:t>NVAR</a:t>
            </a:r>
            <a:endParaRPr lang="en-GB" b="1" kern="100">
              <a:solidFill>
                <a:schemeClr val="accent2">
                  <a:lumMod val="75000"/>
                </a:schemeClr>
              </a:solidFill>
              <a:latin typeface="Arial"/>
              <a:ea typeface="Calibri" panose="020F0502020204030204" pitchFamily="34" charset="0"/>
              <a:cs typeface="Arial"/>
            </a:endParaRPr>
          </a:p>
          <a:p>
            <a:pPr marL="1200150" lvl="2" indent="-285750" algn="just">
              <a:buFont typeface="Arial" panose="020B0604020202020204" pitchFamily="34" charset="0"/>
              <a:buChar char="•"/>
            </a:pPr>
            <a:endParaRPr lang="en-GB" kern="100">
              <a:effectLst/>
              <a:latin typeface="Arial" panose="020B0604020202020204" pitchFamily="34" charset="0"/>
              <a:ea typeface="Calibri" panose="020F0502020204030204" pitchFamily="34" charset="0"/>
              <a:cs typeface="Arial" panose="020B0604020202020204" pitchFamily="34" charset="0"/>
            </a:endParaRPr>
          </a:p>
          <a:p>
            <a:pPr marL="1200150" lvl="2" indent="-285750" algn="just">
              <a:buFont typeface="Arial" panose="020B0604020202020204" pitchFamily="34" charset="0"/>
              <a:buChar char="•"/>
            </a:pPr>
            <a:endParaRPr lang="en-GB" kern="100">
              <a:latin typeface="Arial" panose="020B0604020202020204" pitchFamily="34" charset="0"/>
              <a:ea typeface="Calibri" panose="020F0502020204030204" pitchFamily="34" charset="0"/>
              <a:cs typeface="Arial" panose="020B0604020202020204" pitchFamily="34" charset="0"/>
            </a:endParaRPr>
          </a:p>
          <a:p>
            <a:pPr algn="just"/>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err="1">
                <a:latin typeface="Arial" panose="020B0604020202020204" pitchFamily="34" charset="0"/>
                <a:cs typeface="Arial" panose="020B0604020202020204" pitchFamily="34" charset="0"/>
              </a:rPr>
              <a:t>NetMOD</a:t>
            </a:r>
            <a:r>
              <a:rPr lang="en-GB">
                <a:latin typeface="Arial" panose="020B0604020202020204" pitchFamily="34" charset="0"/>
                <a:cs typeface="Arial" panose="020B0604020202020204" pitchFamily="34" charset="0"/>
              </a:rPr>
              <a:t> integrated Map: visualize configured stations</a:t>
            </a:r>
          </a:p>
          <a:p>
            <a:pPr algn="just"/>
            <a:endParaRPr lang="en-GB" sz="1800" kern="10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6006655-2E9B-E604-5226-6149B179C465}"/>
              </a:ext>
            </a:extLst>
          </p:cNvPr>
          <p:cNvPicPr>
            <a:picLocks noChangeAspect="1"/>
          </p:cNvPicPr>
          <p:nvPr/>
        </p:nvPicPr>
        <p:blipFill>
          <a:blip r:embed="rId2"/>
          <a:srcRect/>
          <a:stretch/>
        </p:blipFill>
        <p:spPr>
          <a:xfrm>
            <a:off x="6221573" y="5221020"/>
            <a:ext cx="2910953" cy="1486952"/>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07412BD3-B142-291D-7E8C-2F1AFB61B744}"/>
              </a:ext>
            </a:extLst>
          </p:cNvPr>
          <p:cNvPicPr>
            <a:picLocks noChangeAspect="1"/>
          </p:cNvPicPr>
          <p:nvPr/>
        </p:nvPicPr>
        <p:blipFill>
          <a:blip r:embed="rId3"/>
          <a:stretch>
            <a:fillRect/>
          </a:stretch>
        </p:blipFill>
        <p:spPr>
          <a:xfrm>
            <a:off x="1959650" y="5221020"/>
            <a:ext cx="2938886" cy="1505658"/>
          </a:xfrm>
          <a:prstGeom prst="rect">
            <a:avLst/>
          </a:prstGeom>
          <a:ln>
            <a:noFill/>
          </a:ln>
          <a:effectLst>
            <a:outerShdw blurRad="190500" algn="tl" rotWithShape="0">
              <a:srgbClr val="000000">
                <a:alpha val="70000"/>
              </a:srgbClr>
            </a:outerShdw>
          </a:effectLst>
        </p:spPr>
      </p:pic>
      <p:graphicFrame>
        <p:nvGraphicFramePr>
          <p:cNvPr id="15" name="Diagram 14">
            <a:extLst>
              <a:ext uri="{FF2B5EF4-FFF2-40B4-BE49-F238E27FC236}">
                <a16:creationId xmlns:a16="http://schemas.microsoft.com/office/drawing/2014/main" id="{911A81A4-5634-9BAF-BFA2-009DFBA4DF94}"/>
              </a:ext>
            </a:extLst>
          </p:cNvPr>
          <p:cNvGraphicFramePr/>
          <p:nvPr>
            <p:extLst>
              <p:ext uri="{D42A27DB-BD31-4B8C-83A1-F6EECF244321}">
                <p14:modId xmlns:p14="http://schemas.microsoft.com/office/powerpoint/2010/main" val="2541034076"/>
              </p:ext>
            </p:extLst>
          </p:nvPr>
        </p:nvGraphicFramePr>
        <p:xfrm>
          <a:off x="2193009" y="1931708"/>
          <a:ext cx="6280431" cy="549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a:extLst>
              <a:ext uri="{FF2B5EF4-FFF2-40B4-BE49-F238E27FC236}">
                <a16:creationId xmlns:a16="http://schemas.microsoft.com/office/drawing/2014/main" id="{2C301F15-FC95-F421-EB22-72EFA166E99C}"/>
              </a:ext>
            </a:extLst>
          </p:cNvPr>
          <p:cNvSpPr/>
          <p:nvPr/>
        </p:nvSpPr>
        <p:spPr>
          <a:xfrm>
            <a:off x="6327276" y="5225357"/>
            <a:ext cx="1001485" cy="608139"/>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6B5BEE3-8250-F36D-809E-686682BF54C0}"/>
              </a:ext>
            </a:extLst>
          </p:cNvPr>
          <p:cNvSpPr/>
          <p:nvPr/>
        </p:nvSpPr>
        <p:spPr>
          <a:xfrm>
            <a:off x="2071674" y="5238437"/>
            <a:ext cx="1001485" cy="608139"/>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34EE1DD-BFE2-900D-9504-6050CEC6A537}"/>
              </a:ext>
            </a:extLst>
          </p:cNvPr>
          <p:cNvPicPr>
            <a:picLocks noChangeAspect="1"/>
          </p:cNvPicPr>
          <p:nvPr/>
        </p:nvPicPr>
        <p:blipFill>
          <a:blip r:embed="rId9"/>
          <a:stretch>
            <a:fillRect/>
          </a:stretch>
        </p:blipFill>
        <p:spPr>
          <a:xfrm>
            <a:off x="2047062" y="3274899"/>
            <a:ext cx="6871063" cy="1110625"/>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D75838D5-44B9-19B5-C3DD-D75CE339831D}"/>
              </a:ext>
            </a:extLst>
          </p:cNvPr>
          <p:cNvSpPr txBox="1"/>
          <p:nvPr/>
        </p:nvSpPr>
        <p:spPr>
          <a:xfrm>
            <a:off x="1570930" y="4752488"/>
            <a:ext cx="3422469" cy="523220"/>
          </a:xfrm>
          <a:prstGeom prst="rect">
            <a:avLst/>
          </a:prstGeom>
          <a:noFill/>
        </p:spPr>
        <p:txBody>
          <a:bodyPr wrap="square">
            <a:spAutoFit/>
          </a:bodyPr>
          <a:lstStyle/>
          <a:p>
            <a:pPr lvl="1" algn="ctr"/>
            <a:r>
              <a:rPr lang="en-GB" sz="1400">
                <a:latin typeface="Arial" panose="020B0604020202020204" pitchFamily="34" charset="0"/>
                <a:cs typeface="Arial" panose="020B0604020202020204" pitchFamily="34" charset="0"/>
              </a:rPr>
              <a:t>Green</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stations used in Simulation</a:t>
            </a:r>
          </a:p>
        </p:txBody>
      </p:sp>
      <p:sp>
        <p:nvSpPr>
          <p:cNvPr id="11" name="TextBox 10">
            <a:extLst>
              <a:ext uri="{FF2B5EF4-FFF2-40B4-BE49-F238E27FC236}">
                <a16:creationId xmlns:a16="http://schemas.microsoft.com/office/drawing/2014/main" id="{F5269F7E-3B8F-8734-5F94-27CAB41ABD3F}"/>
              </a:ext>
            </a:extLst>
          </p:cNvPr>
          <p:cNvSpPr txBox="1"/>
          <p:nvPr/>
        </p:nvSpPr>
        <p:spPr>
          <a:xfrm>
            <a:off x="5746065" y="4720209"/>
            <a:ext cx="3422469" cy="523220"/>
          </a:xfrm>
          <a:prstGeom prst="rect">
            <a:avLst/>
          </a:prstGeom>
          <a:noFill/>
        </p:spPr>
        <p:txBody>
          <a:bodyPr wrap="square">
            <a:spAutoFit/>
          </a:bodyPr>
          <a:lstStyle/>
          <a:p>
            <a:pPr lvl="1" algn="ctr"/>
            <a:r>
              <a:rPr lang="en-GB" sz="1400">
                <a:latin typeface="Arial" panose="020B0604020202020204" pitchFamily="34" charset="0"/>
                <a:cs typeface="Arial" panose="020B0604020202020204" pitchFamily="34" charset="0"/>
              </a:rPr>
              <a:t>Red</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stations excluded from Simulation</a:t>
            </a:r>
          </a:p>
        </p:txBody>
      </p:sp>
    </p:spTree>
    <p:extLst>
      <p:ext uri="{BB962C8B-B14F-4D97-AF65-F5344CB8AC3E}">
        <p14:creationId xmlns:p14="http://schemas.microsoft.com/office/powerpoint/2010/main" val="217660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Methods/Data</a:t>
            </a:r>
          </a:p>
          <a:p>
            <a:r>
              <a:rPr lang="en-US" sz="1800">
                <a:solidFill>
                  <a:schemeClr val="bg1"/>
                </a:solidFill>
                <a:latin typeface="Arial" panose="020B0604020202020204" pitchFamily="34" charset="0"/>
                <a:cs typeface="Arial" panose="020B0604020202020204" pitchFamily="34" charset="0"/>
              </a:rPr>
              <a:t>Site Noise Configuration</a:t>
            </a:r>
            <a:endParaRPr lang="en-AT" sz="48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1CC738-77ED-60ED-B840-92E36632BB77}"/>
              </a:ext>
            </a:extLst>
          </p:cNvPr>
          <p:cNvSpPr txBox="1"/>
          <p:nvPr/>
        </p:nvSpPr>
        <p:spPr>
          <a:xfrm>
            <a:off x="108155" y="1209369"/>
            <a:ext cx="6341924" cy="5355312"/>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1800" kern="100" err="1">
                <a:effectLst/>
                <a:latin typeface="Arial"/>
                <a:ea typeface="Calibri" panose="020F0502020204030204" pitchFamily="34" charset="0"/>
                <a:cs typeface="Arial"/>
              </a:rPr>
              <a:t>NetMOD</a:t>
            </a:r>
            <a:r>
              <a:rPr lang="en-GB" sz="1800" kern="100">
                <a:effectLst/>
                <a:latin typeface="Arial"/>
                <a:ea typeface="Calibri" panose="020F0502020204030204" pitchFamily="34" charset="0"/>
                <a:cs typeface="Arial"/>
              </a:rPr>
              <a:t> accepts different files formats for the Site Noise Configuration. For this evaluation, the NOI text file is chosen. This file stores the site noise represented as a </a:t>
            </a:r>
            <a:r>
              <a:rPr lang="en-GB" sz="1800" kern="100" err="1">
                <a:effectLst/>
                <a:latin typeface="Arial"/>
                <a:ea typeface="Calibri" panose="020F0502020204030204" pitchFamily="34" charset="0"/>
                <a:cs typeface="Arial"/>
              </a:rPr>
              <a:t>logPSD</a:t>
            </a:r>
            <a:r>
              <a:rPr lang="en-GB" sz="1800" kern="100">
                <a:effectLst/>
                <a:latin typeface="Arial"/>
                <a:ea typeface="Calibri" panose="020F0502020204030204" pitchFamily="34" charset="0"/>
                <a:cs typeface="Arial"/>
              </a:rPr>
              <a:t> across a range of frequencies</a:t>
            </a:r>
          </a:p>
          <a:p>
            <a:pPr marL="285750" indent="-285750" algn="just">
              <a:buFont typeface="Arial" panose="020B0604020202020204" pitchFamily="34" charset="0"/>
              <a:buChar char="•"/>
            </a:pPr>
            <a:r>
              <a:rPr lang="en-GB" sz="1800" kern="100">
                <a:effectLst/>
                <a:latin typeface="Arial"/>
                <a:ea typeface="Calibri" panose="020F0502020204030204" pitchFamily="34" charset="0"/>
                <a:cs typeface="Arial"/>
              </a:rPr>
              <a:t>For each date/hour, </a:t>
            </a:r>
            <a:r>
              <a:rPr lang="en-GB" kern="100">
                <a:latin typeface="Arial"/>
                <a:ea typeface="Calibri" panose="020F0502020204030204" pitchFamily="34" charset="0"/>
                <a:cs typeface="Arial"/>
              </a:rPr>
              <a:t>for</a:t>
            </a:r>
            <a:r>
              <a:rPr lang="en-GB" sz="1800" kern="100">
                <a:effectLst/>
                <a:latin typeface="Arial"/>
                <a:ea typeface="Calibri" panose="020F0502020204030204" pitchFamily="34" charset="0"/>
                <a:cs typeface="Arial"/>
              </a:rPr>
              <a:t> each site/channel of a station</a:t>
            </a:r>
            <a:r>
              <a:rPr lang="en-GB" kern="100">
                <a:latin typeface="Arial"/>
                <a:ea typeface="Calibri" panose="020F0502020204030204" pitchFamily="34" charset="0"/>
                <a:cs typeface="Arial"/>
              </a:rPr>
              <a:t>,</a:t>
            </a:r>
            <a:r>
              <a:rPr lang="en-GB" sz="1800" kern="100">
                <a:effectLst/>
                <a:latin typeface="Arial"/>
                <a:ea typeface="Calibri" panose="020F0502020204030204" pitchFamily="34" charset="0"/>
                <a:cs typeface="Arial"/>
              </a:rPr>
              <a:t> </a:t>
            </a:r>
            <a:r>
              <a:rPr lang="en-GB" b="1" kern="1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a:t>
            </a:r>
            <a:r>
              <a:rPr lang="en-GB" kern="100">
                <a:latin typeface="Arial" panose="020B0604020202020204" pitchFamily="34" charset="0"/>
                <a:ea typeface="Calibri" panose="020F0502020204030204" pitchFamily="34" charset="0"/>
                <a:cs typeface="Arial" panose="020B0604020202020204" pitchFamily="34" charset="0"/>
              </a:rPr>
              <a:t>ower </a:t>
            </a:r>
            <a:r>
              <a:rPr lang="en-GB" b="1" kern="1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a:t>
            </a:r>
            <a:r>
              <a:rPr lang="en-GB" kern="100">
                <a:latin typeface="Arial" panose="020B0604020202020204" pitchFamily="34" charset="0"/>
                <a:ea typeface="Calibri" panose="020F0502020204030204" pitchFamily="34" charset="0"/>
                <a:cs typeface="Arial" panose="020B0604020202020204" pitchFamily="34" charset="0"/>
              </a:rPr>
              <a:t>pectral </a:t>
            </a:r>
            <a:r>
              <a:rPr lang="en-GB" b="1" kern="1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D</a:t>
            </a:r>
            <a:r>
              <a:rPr lang="en-GB" kern="100">
                <a:latin typeface="Arial" panose="020B0604020202020204" pitchFamily="34" charset="0"/>
                <a:ea typeface="Calibri" panose="020F0502020204030204" pitchFamily="34" charset="0"/>
                <a:cs typeface="Arial" panose="020B0604020202020204" pitchFamily="34" charset="0"/>
              </a:rPr>
              <a:t>ensity (</a:t>
            </a:r>
            <a:r>
              <a:rPr lang="en-GB" b="1" kern="10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PSD</a:t>
            </a:r>
            <a:r>
              <a:rPr lang="en-GB" kern="100">
                <a:latin typeface="Arial" panose="020B0604020202020204" pitchFamily="34" charset="0"/>
                <a:ea typeface="Calibri" panose="020F0502020204030204" pitchFamily="34" charset="0"/>
                <a:cs typeface="Arial" panose="020B0604020202020204" pitchFamily="34" charset="0"/>
              </a:rPr>
              <a:t>)</a:t>
            </a:r>
            <a:r>
              <a:rPr lang="en-GB" sz="1800" kern="100">
                <a:effectLst/>
                <a:latin typeface="Arial"/>
                <a:ea typeface="Calibri" panose="020F0502020204030204" pitchFamily="34" charset="0"/>
                <a:cs typeface="Arial"/>
              </a:rPr>
              <a:t> values are computed</a:t>
            </a:r>
            <a:r>
              <a:rPr lang="en-GB" kern="100">
                <a:latin typeface="Arial"/>
                <a:ea typeface="Calibri" panose="020F0502020204030204" pitchFamily="34" charset="0"/>
                <a:cs typeface="Arial"/>
              </a:rPr>
              <a:t>:</a:t>
            </a:r>
          </a:p>
          <a:p>
            <a:pPr marL="742950" lvl="1" indent="-285750" algn="just">
              <a:buSzPct val="60000"/>
              <a:buFont typeface="Courier New" panose="02070309020205020404" pitchFamily="49" charset="0"/>
              <a:buChar char="o"/>
            </a:pPr>
            <a:r>
              <a:rPr lang="en-GB" kern="100">
                <a:latin typeface="Arial"/>
                <a:cs typeface="Arial"/>
              </a:rPr>
              <a:t>Uses</a:t>
            </a:r>
            <a:r>
              <a:rPr lang="en-GB" kern="100">
                <a:latin typeface="Arial"/>
                <a:ea typeface="Calibri" panose="020F0502020204030204" pitchFamily="34" charset="0"/>
                <a:cs typeface="Arial"/>
              </a:rPr>
              <a:t> </a:t>
            </a:r>
            <a:r>
              <a:rPr lang="en-GB" b="1" kern="100">
                <a:solidFill>
                  <a:schemeClr val="accent2">
                    <a:lumMod val="75000"/>
                  </a:schemeClr>
                </a:solidFill>
                <a:latin typeface="Arial"/>
                <a:ea typeface="Calibri" panose="020F0502020204030204" pitchFamily="34" charset="0"/>
                <a:cs typeface="Arial"/>
              </a:rPr>
              <a:t>archived IMS waveform data</a:t>
            </a:r>
          </a:p>
          <a:p>
            <a:pPr marL="742950" lvl="1" indent="-285750" algn="just">
              <a:buSzPct val="60000"/>
              <a:buFont typeface="Courier New" panose="02070309020205020404" pitchFamily="49" charset="0"/>
              <a:buChar char="o"/>
            </a:pPr>
            <a:r>
              <a:rPr lang="en-GB" kern="100">
                <a:effectLst/>
                <a:latin typeface="Arial"/>
                <a:ea typeface="Calibri" panose="020F0502020204030204" pitchFamily="34" charset="0"/>
                <a:cs typeface="Arial"/>
              </a:rPr>
              <a:t>Uses operational software to compute</a:t>
            </a:r>
            <a:r>
              <a:rPr lang="en-GB" kern="100">
                <a:latin typeface="Arial"/>
                <a:ea typeface="Calibri" panose="020F0502020204030204" pitchFamily="34" charset="0"/>
                <a:cs typeface="Arial"/>
              </a:rPr>
              <a:t> PDSs for each site/channel (measure of ambient noise as a function of frequency)</a:t>
            </a:r>
          </a:p>
          <a:p>
            <a:pPr marL="742950" lvl="1" indent="-285750">
              <a:buSzPct val="60000"/>
              <a:buFont typeface="Courier New" panose="02070309020205020404" pitchFamily="49" charset="0"/>
              <a:buChar char="o"/>
            </a:pPr>
            <a:r>
              <a:rPr lang="en-GB" kern="100">
                <a:effectLst/>
                <a:latin typeface="Arial"/>
                <a:ea typeface="Calibri" panose="020F0502020204030204" pitchFamily="34" charset="0"/>
                <a:cs typeface="Arial"/>
              </a:rPr>
              <a:t>PSD</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calculation</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at</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IDC</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is</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based</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on</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Welch's</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algorithm</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(Welch,</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1967)</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and</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its implementation</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follows</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t>
            </a:r>
            <a:r>
              <a:rPr lang="en-GB" kern="100" err="1">
                <a:effectLst/>
                <a:latin typeface="Arial"/>
                <a:ea typeface="Calibri" panose="020F0502020204030204" pitchFamily="34" charset="0"/>
                <a:cs typeface="Arial"/>
              </a:rPr>
              <a:t>Heinzl</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et.</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al.,</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(2002), validated</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by</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Brown</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et</a:t>
            </a:r>
            <a:r>
              <a:rPr lang="en-GB" kern="100">
                <a:latin typeface="Arial"/>
                <a:ea typeface="Calibri" panose="020F0502020204030204" pitchFamily="34" charset="0"/>
                <a:cs typeface="Arial"/>
              </a:rPr>
              <a:t> </a:t>
            </a:r>
            <a:r>
              <a:rPr lang="en-GB" kern="100">
                <a:effectLst/>
                <a:latin typeface="Arial"/>
                <a:ea typeface="Calibri" panose="020F0502020204030204" pitchFamily="34" charset="0"/>
                <a:cs typeface="Arial"/>
              </a:rPr>
              <a:t> al. (2012)</a:t>
            </a:r>
          </a:p>
          <a:p>
            <a:pPr marL="742950" lvl="1" indent="-285750">
              <a:buSzPct val="60000"/>
              <a:buFont typeface="Courier New" panose="02070309020205020404" pitchFamily="49" charset="0"/>
              <a:buChar char="o"/>
            </a:pPr>
            <a:r>
              <a:rPr lang="en-GB" kern="100">
                <a:latin typeface="Arial"/>
                <a:cs typeface="Arial"/>
              </a:rPr>
              <a:t>PSDs of all site/channels of a station are </a:t>
            </a:r>
            <a:r>
              <a:rPr lang="en-GB" b="1" kern="100">
                <a:solidFill>
                  <a:schemeClr val="accent2">
                    <a:lumMod val="75000"/>
                  </a:schemeClr>
                </a:solidFill>
                <a:latin typeface="Arial"/>
                <a:cs typeface="Arial"/>
              </a:rPr>
              <a:t>averaged </a:t>
            </a:r>
            <a:r>
              <a:rPr lang="en-GB" kern="100">
                <a:latin typeface="Arial"/>
                <a:cs typeface="Arial"/>
              </a:rPr>
              <a:t>(white line shown in the figure). </a:t>
            </a:r>
            <a:endParaRPr lang="en-GB" kern="100">
              <a:effectLst/>
              <a:latin typeface="Arial"/>
              <a:ea typeface="Calibri" panose="020F0502020204030204" pitchFamily="34" charset="0"/>
              <a:cs typeface="Arial"/>
            </a:endParaRPr>
          </a:p>
          <a:p>
            <a:pPr marL="742950" lvl="1" indent="-285750" algn="just">
              <a:buSzPct val="60000"/>
              <a:buFont typeface="Courier New" panose="02070309020205020404" pitchFamily="49" charset="0"/>
              <a:buChar char="o"/>
            </a:pPr>
            <a:r>
              <a:rPr lang="en-GB" kern="100">
                <a:latin typeface="Arial"/>
                <a:ea typeface="Calibri" panose="020F0502020204030204" pitchFamily="34" charset="0"/>
                <a:cs typeface="Arial"/>
              </a:rPr>
              <a:t>Save resulted values for each station to *.</a:t>
            </a:r>
            <a:r>
              <a:rPr lang="en-GB" kern="100" err="1">
                <a:latin typeface="Arial"/>
                <a:ea typeface="Calibri" panose="020F0502020204030204" pitchFamily="34" charset="0"/>
                <a:cs typeface="Arial"/>
              </a:rPr>
              <a:t>noi</a:t>
            </a:r>
            <a:r>
              <a:rPr lang="en-GB" kern="100">
                <a:latin typeface="Arial"/>
                <a:ea typeface="Calibri" panose="020F0502020204030204" pitchFamily="34" charset="0"/>
                <a:cs typeface="Arial"/>
              </a:rPr>
              <a:t> file </a:t>
            </a:r>
          </a:p>
          <a:p>
            <a:pPr marL="285750" indent="-285750">
              <a:buSzPct val="100000"/>
              <a:buFont typeface="Arial" panose="020B0604020202020204" pitchFamily="34" charset="0"/>
              <a:buChar char="•"/>
            </a:pPr>
            <a:r>
              <a:rPr lang="en-GB" kern="100">
                <a:latin typeface="Arial"/>
                <a:ea typeface="Calibri" panose="020F0502020204030204" pitchFamily="34" charset="0"/>
                <a:cs typeface="Arial"/>
              </a:rPr>
              <a:t>A script was used to generate and automate the computation and the generation of the noise files</a:t>
            </a:r>
          </a:p>
        </p:txBody>
      </p:sp>
      <p:pic>
        <p:nvPicPr>
          <p:cNvPr id="5" name="Picture 4">
            <a:extLst>
              <a:ext uri="{FF2B5EF4-FFF2-40B4-BE49-F238E27FC236}">
                <a16:creationId xmlns:a16="http://schemas.microsoft.com/office/drawing/2014/main" id="{F2F03BF9-A780-952F-BBDE-F756B86DFC18}"/>
              </a:ext>
            </a:extLst>
          </p:cNvPr>
          <p:cNvPicPr>
            <a:picLocks noChangeAspect="1"/>
          </p:cNvPicPr>
          <p:nvPr/>
        </p:nvPicPr>
        <p:blipFill>
          <a:blip r:embed="rId2"/>
          <a:stretch>
            <a:fillRect/>
          </a:stretch>
        </p:blipFill>
        <p:spPr>
          <a:xfrm>
            <a:off x="6450079" y="2759207"/>
            <a:ext cx="4371461" cy="27543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106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Case Study 1:</a:t>
            </a:r>
            <a:br>
              <a:rPr lang="en-US" sz="1800">
                <a:solidFill>
                  <a:schemeClr val="bg1"/>
                </a:solidFill>
                <a:latin typeface="Arial" panose="020B0604020202020204" pitchFamily="34" charset="0"/>
                <a:cs typeface="Arial" panose="020B0604020202020204" pitchFamily="34" charset="0"/>
              </a:rPr>
            </a:br>
            <a:r>
              <a:rPr lang="en-US" sz="1800" err="1">
                <a:solidFill>
                  <a:schemeClr val="bg1"/>
                </a:solidFill>
                <a:latin typeface="Arial" panose="020B0604020202020204" pitchFamily="34" charset="0"/>
                <a:cs typeface="Arial" panose="020B0604020202020204" pitchFamily="34" charset="0"/>
              </a:rPr>
              <a:t>NetMOD</a:t>
            </a:r>
            <a:r>
              <a:rPr lang="en-US" sz="1800">
                <a:solidFill>
                  <a:schemeClr val="bg1"/>
                </a:solidFill>
                <a:latin typeface="Arial" panose="020B0604020202020204" pitchFamily="34" charset="0"/>
                <a:cs typeface="Arial" panose="020B0604020202020204" pitchFamily="34" charset="0"/>
              </a:rPr>
              <a:t> Simulation Results</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07EA1156-D32C-573B-7483-1630B15AC98A}"/>
              </a:ext>
            </a:extLst>
          </p:cNvPr>
          <p:cNvPicPr>
            <a:picLocks noChangeAspect="1"/>
          </p:cNvPicPr>
          <p:nvPr/>
        </p:nvPicPr>
        <p:blipFill rotWithShape="1">
          <a:blip r:embed="rId2"/>
          <a:srcRect l="4494" t="4540" r="1080" b="10075"/>
          <a:stretch/>
        </p:blipFill>
        <p:spPr>
          <a:xfrm>
            <a:off x="1367246" y="1248887"/>
            <a:ext cx="9209202" cy="3912877"/>
          </a:xfrm>
          <a:prstGeom prst="rect">
            <a:avLst/>
          </a:prstGeom>
        </p:spPr>
      </p:pic>
      <p:grpSp>
        <p:nvGrpSpPr>
          <p:cNvPr id="34" name="Group 33">
            <a:extLst>
              <a:ext uri="{FF2B5EF4-FFF2-40B4-BE49-F238E27FC236}">
                <a16:creationId xmlns:a16="http://schemas.microsoft.com/office/drawing/2014/main" id="{40A706F7-4315-00E2-DE60-FC7C9A459B2C}"/>
              </a:ext>
            </a:extLst>
          </p:cNvPr>
          <p:cNvGrpSpPr/>
          <p:nvPr/>
        </p:nvGrpSpPr>
        <p:grpSpPr>
          <a:xfrm>
            <a:off x="242291" y="1887667"/>
            <a:ext cx="1203333" cy="219219"/>
            <a:chOff x="1962" y="11184"/>
            <a:chExt cx="1913568" cy="219219"/>
          </a:xfrm>
          <a:solidFill>
            <a:srgbClr val="A4DA35"/>
          </a:solidFill>
        </p:grpSpPr>
        <p:sp>
          <p:nvSpPr>
            <p:cNvPr id="41" name="Rectangle 40">
              <a:extLst>
                <a:ext uri="{FF2B5EF4-FFF2-40B4-BE49-F238E27FC236}">
                  <a16:creationId xmlns:a16="http://schemas.microsoft.com/office/drawing/2014/main" id="{26CC02E3-4B31-8F43-9C2C-A4F09E4B5952}"/>
                </a:ext>
              </a:extLst>
            </p:cNvPr>
            <p:cNvSpPr/>
            <p:nvPr/>
          </p:nvSpPr>
          <p:spPr>
            <a:xfrm>
              <a:off x="1962" y="11184"/>
              <a:ext cx="1913568" cy="219219"/>
            </a:xfrm>
            <a:prstGeom prst="rect">
              <a:avLst/>
            </a:prstGeom>
            <a:grpFill/>
            <a:ln>
              <a:solidFill>
                <a:srgbClr val="A4DA35"/>
              </a:solid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sp>
        <p:sp>
          <p:nvSpPr>
            <p:cNvPr id="42" name="TextBox 41">
              <a:extLst>
                <a:ext uri="{FF2B5EF4-FFF2-40B4-BE49-F238E27FC236}">
                  <a16:creationId xmlns:a16="http://schemas.microsoft.com/office/drawing/2014/main" id="{C5326A64-DD21-BEDC-F88E-427B2D7348C3}"/>
                </a:ext>
              </a:extLst>
            </p:cNvPr>
            <p:cNvSpPr txBox="1"/>
            <p:nvPr/>
          </p:nvSpPr>
          <p:spPr>
            <a:xfrm>
              <a:off x="1962" y="11184"/>
              <a:ext cx="1913568" cy="219219"/>
            </a:xfrm>
            <a:prstGeom prst="rect">
              <a:avLst/>
            </a:prstGeom>
            <a:grpFill/>
            <a:ln>
              <a:solidFill>
                <a:srgbClr val="A4DA35"/>
              </a:solidFill>
            </a:ln>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2017</a:t>
              </a:r>
              <a:endParaRPr lang="en-GB" sz="1000" b="1" kern="120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10151B4F-D61A-823B-5960-B0D7674BE063}"/>
              </a:ext>
            </a:extLst>
          </p:cNvPr>
          <p:cNvGrpSpPr/>
          <p:nvPr/>
        </p:nvGrpSpPr>
        <p:grpSpPr>
          <a:xfrm>
            <a:off x="242290" y="2785026"/>
            <a:ext cx="1203333" cy="219219"/>
            <a:chOff x="2183431" y="11184"/>
            <a:chExt cx="1913568" cy="219219"/>
          </a:xfrm>
          <a:solidFill>
            <a:srgbClr val="2FB17C"/>
          </a:solidFill>
        </p:grpSpPr>
        <p:sp>
          <p:nvSpPr>
            <p:cNvPr id="39" name="Rectangle 38">
              <a:extLst>
                <a:ext uri="{FF2B5EF4-FFF2-40B4-BE49-F238E27FC236}">
                  <a16:creationId xmlns:a16="http://schemas.microsoft.com/office/drawing/2014/main" id="{7D264ED9-B263-3F73-FF90-639285F9C016}"/>
                </a:ext>
              </a:extLst>
            </p:cNvPr>
            <p:cNvSpPr/>
            <p:nvPr/>
          </p:nvSpPr>
          <p:spPr>
            <a:xfrm>
              <a:off x="2183431" y="11184"/>
              <a:ext cx="1913568" cy="219219"/>
            </a:xfrm>
            <a:prstGeom prst="rect">
              <a:avLst/>
            </a:prstGeom>
            <a:grpFill/>
            <a:ln>
              <a:solidFill>
                <a:srgbClr val="2FB17C"/>
              </a:solidFill>
            </a:ln>
          </p:spPr>
          <p:style>
            <a:lnRef idx="2">
              <a:scrgbClr r="0" g="0" b="0"/>
            </a:lnRef>
            <a:fillRef idx="1">
              <a:scrgbClr r="0" g="0" b="0"/>
            </a:fillRef>
            <a:effectRef idx="0">
              <a:schemeClr val="accent1">
                <a:alpha val="90000"/>
                <a:hueOff val="0"/>
                <a:satOff val="0"/>
                <a:lumOff val="0"/>
                <a:alphaOff val="-20000"/>
              </a:schemeClr>
            </a:effectRef>
            <a:fontRef idx="minor">
              <a:schemeClr val="lt1"/>
            </a:fontRef>
          </p:style>
        </p:sp>
        <p:sp>
          <p:nvSpPr>
            <p:cNvPr id="40" name="TextBox 39">
              <a:extLst>
                <a:ext uri="{FF2B5EF4-FFF2-40B4-BE49-F238E27FC236}">
                  <a16:creationId xmlns:a16="http://schemas.microsoft.com/office/drawing/2014/main" id="{103B16EA-CEF4-473C-305E-5E1F1D1E1AF4}"/>
                </a:ext>
              </a:extLst>
            </p:cNvPr>
            <p:cNvSpPr txBox="1"/>
            <p:nvPr/>
          </p:nvSpPr>
          <p:spPr>
            <a:xfrm>
              <a:off x="2183431" y="11184"/>
              <a:ext cx="1913568" cy="219219"/>
            </a:xfrm>
            <a:prstGeom prst="rect">
              <a:avLst/>
            </a:prstGeom>
            <a:grpFill/>
            <a:ln>
              <a:solidFill>
                <a:srgbClr val="2FB17C"/>
              </a:solidFill>
            </a:ln>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2019</a:t>
              </a:r>
              <a:endParaRPr lang="en-GB" sz="1000" b="1" kern="120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0815EE0B-734C-F006-7CAC-5DBCC91411A4}"/>
              </a:ext>
            </a:extLst>
          </p:cNvPr>
          <p:cNvGrpSpPr/>
          <p:nvPr/>
        </p:nvGrpSpPr>
        <p:grpSpPr>
          <a:xfrm>
            <a:off x="242291" y="3682386"/>
            <a:ext cx="1203333" cy="219219"/>
            <a:chOff x="4364899" y="11184"/>
            <a:chExt cx="1913568" cy="219219"/>
          </a:xfrm>
          <a:solidFill>
            <a:srgbClr val="32658D"/>
          </a:solidFill>
        </p:grpSpPr>
        <p:sp>
          <p:nvSpPr>
            <p:cNvPr id="37" name="Rectangle 36">
              <a:extLst>
                <a:ext uri="{FF2B5EF4-FFF2-40B4-BE49-F238E27FC236}">
                  <a16:creationId xmlns:a16="http://schemas.microsoft.com/office/drawing/2014/main" id="{2FE2AE9E-43E3-739A-BAC3-A03D676DEAAC}"/>
                </a:ext>
              </a:extLst>
            </p:cNvPr>
            <p:cNvSpPr/>
            <p:nvPr/>
          </p:nvSpPr>
          <p:spPr>
            <a:xfrm>
              <a:off x="4364899" y="11184"/>
              <a:ext cx="1913568" cy="219219"/>
            </a:xfrm>
            <a:prstGeom prst="rect">
              <a:avLst/>
            </a:prstGeom>
            <a:grpFill/>
            <a:ln>
              <a:solidFill>
                <a:srgbClr val="32658D"/>
              </a:solidFill>
            </a:ln>
          </p:spPr>
          <p:style>
            <a:lnRef idx="2">
              <a:scrgbClr r="0" g="0" b="0"/>
            </a:lnRef>
            <a:fillRef idx="1">
              <a:scrgbClr r="0" g="0" b="0"/>
            </a:fillRef>
            <a:effectRef idx="0">
              <a:schemeClr val="accent1">
                <a:alpha val="90000"/>
                <a:hueOff val="0"/>
                <a:satOff val="0"/>
                <a:lumOff val="0"/>
                <a:alphaOff val="-40000"/>
              </a:schemeClr>
            </a:effectRef>
            <a:fontRef idx="minor">
              <a:schemeClr val="lt1"/>
            </a:fontRef>
          </p:style>
        </p:sp>
        <p:sp>
          <p:nvSpPr>
            <p:cNvPr id="38" name="TextBox 37">
              <a:extLst>
                <a:ext uri="{FF2B5EF4-FFF2-40B4-BE49-F238E27FC236}">
                  <a16:creationId xmlns:a16="http://schemas.microsoft.com/office/drawing/2014/main" id="{7A979B9F-A420-82B8-55BE-76BA44C5F101}"/>
                </a:ext>
              </a:extLst>
            </p:cNvPr>
            <p:cNvSpPr txBox="1"/>
            <p:nvPr/>
          </p:nvSpPr>
          <p:spPr>
            <a:xfrm>
              <a:off x="4364899" y="11184"/>
              <a:ext cx="1913568" cy="219219"/>
            </a:xfrm>
            <a:prstGeom prst="rect">
              <a:avLst/>
            </a:prstGeom>
            <a:grpFill/>
            <a:ln>
              <a:solidFill>
                <a:srgbClr val="32658D"/>
              </a:solidFill>
            </a:ln>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2022</a:t>
              </a:r>
              <a:endParaRPr lang="en-GB" sz="1000" b="1" kern="1200">
                <a:latin typeface="Arial" panose="020B0604020202020204" pitchFamily="34" charset="0"/>
                <a:cs typeface="Arial" panose="020B0604020202020204" pitchFamily="34" charset="0"/>
              </a:endParaRPr>
            </a:p>
          </p:txBody>
        </p:sp>
      </p:grpSp>
      <p:pic>
        <p:nvPicPr>
          <p:cNvPr id="26" name="Picture 25" descr="A picture containing text, screenshot, colorfulness&#10;&#10;Description automatically generated">
            <a:extLst>
              <a:ext uri="{FF2B5EF4-FFF2-40B4-BE49-F238E27FC236}">
                <a16:creationId xmlns:a16="http://schemas.microsoft.com/office/drawing/2014/main" id="{43AA1F76-E7A9-1A8D-90BA-3E9D0DE2E5C9}"/>
              </a:ext>
            </a:extLst>
          </p:cNvPr>
          <p:cNvPicPr>
            <a:picLocks noChangeAspect="1"/>
          </p:cNvPicPr>
          <p:nvPr/>
        </p:nvPicPr>
        <p:blipFill rotWithShape="1">
          <a:blip r:embed="rId3"/>
          <a:srcRect l="6400" t="16316" r="10316" b="-1"/>
          <a:stretch/>
        </p:blipFill>
        <p:spPr>
          <a:xfrm>
            <a:off x="5668185" y="4710210"/>
            <a:ext cx="2272938" cy="19575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555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Case Study 1:</a:t>
            </a:r>
            <a:br>
              <a:rPr lang="en-AT"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Quantify Variation</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4A9C868-9F7E-8F07-3C37-7D5A8D1A93E5}"/>
              </a:ext>
            </a:extLst>
          </p:cNvPr>
          <p:cNvGrpSpPr/>
          <p:nvPr/>
        </p:nvGrpSpPr>
        <p:grpSpPr>
          <a:xfrm>
            <a:off x="1105990" y="1145103"/>
            <a:ext cx="8725988" cy="2872479"/>
            <a:chOff x="1105990" y="1145103"/>
            <a:chExt cx="8725988" cy="2872479"/>
          </a:xfrm>
        </p:grpSpPr>
        <p:pic>
          <p:nvPicPr>
            <p:cNvPr id="10" name="Picture 9" descr="A picture containing text, line, plot, diagram&#10;&#10;Description automatically generated">
              <a:extLst>
                <a:ext uri="{FF2B5EF4-FFF2-40B4-BE49-F238E27FC236}">
                  <a16:creationId xmlns:a16="http://schemas.microsoft.com/office/drawing/2014/main" id="{5B348713-E074-A4DE-7C0D-D41331699A5A}"/>
                </a:ext>
              </a:extLst>
            </p:cNvPr>
            <p:cNvPicPr>
              <a:picLocks noChangeAspect="1"/>
            </p:cNvPicPr>
            <p:nvPr/>
          </p:nvPicPr>
          <p:blipFill rotWithShape="1">
            <a:blip r:embed="rId2"/>
            <a:srcRect l="3330" t="4927" b="5969"/>
            <a:stretch/>
          </p:blipFill>
          <p:spPr>
            <a:xfrm>
              <a:off x="1105990" y="1145103"/>
              <a:ext cx="8725988" cy="2872479"/>
            </a:xfrm>
            <a:prstGeom prst="rect">
              <a:avLst/>
            </a:prstGeom>
            <a:ln>
              <a:noFill/>
            </a:ln>
            <a:effectLst>
              <a:outerShdw blurRad="190500" algn="tl" rotWithShape="0">
                <a:srgbClr val="000000">
                  <a:alpha val="70000"/>
                </a:srgbClr>
              </a:outerShdw>
            </a:effectLst>
          </p:spPr>
        </p:pic>
        <p:grpSp>
          <p:nvGrpSpPr>
            <p:cNvPr id="17" name="Group 16">
              <a:extLst>
                <a:ext uri="{FF2B5EF4-FFF2-40B4-BE49-F238E27FC236}">
                  <a16:creationId xmlns:a16="http://schemas.microsoft.com/office/drawing/2014/main" id="{9577616E-1240-2429-2452-3059636125A1}"/>
                </a:ext>
              </a:extLst>
            </p:cNvPr>
            <p:cNvGrpSpPr/>
            <p:nvPr/>
          </p:nvGrpSpPr>
          <p:grpSpPr>
            <a:xfrm>
              <a:off x="1715592" y="1523998"/>
              <a:ext cx="1419494" cy="2142312"/>
              <a:chOff x="1962" y="11184"/>
              <a:chExt cx="1913568" cy="219219"/>
            </a:xfrm>
            <a:solidFill>
              <a:srgbClr val="A4DA35">
                <a:alpha val="20000"/>
              </a:srgbClr>
            </a:solidFill>
          </p:grpSpPr>
          <p:sp>
            <p:nvSpPr>
              <p:cNvPr id="18" name="Rectangle 17">
                <a:extLst>
                  <a:ext uri="{FF2B5EF4-FFF2-40B4-BE49-F238E27FC236}">
                    <a16:creationId xmlns:a16="http://schemas.microsoft.com/office/drawing/2014/main" id="{A8306DBC-C116-6C20-459B-D0C5C32F0D99}"/>
                  </a:ext>
                </a:extLst>
              </p:cNvPr>
              <p:cNvSpPr/>
              <p:nvPr/>
            </p:nvSpPr>
            <p:spPr>
              <a:xfrm>
                <a:off x="1962" y="11184"/>
                <a:ext cx="1913568" cy="219219"/>
              </a:xfrm>
              <a:prstGeom prst="rect">
                <a:avLst/>
              </a:prstGeom>
              <a:grpFill/>
              <a:ln>
                <a:solidFill>
                  <a:srgbClr val="A4DA3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0F091E49-E8FF-0E62-B30F-0E97611ACFBB}"/>
                  </a:ext>
                </a:extLst>
              </p:cNvPr>
              <p:cNvSpPr txBox="1"/>
              <p:nvPr/>
            </p:nvSpPr>
            <p:spPr>
              <a:xfrm>
                <a:off x="1962" y="11184"/>
                <a:ext cx="1913568" cy="2192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t"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2017</a:t>
                </a:r>
                <a:endParaRPr lang="en-GB" sz="1000" b="1" kern="120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3F3339E-5391-AB75-3186-C6529B476175}"/>
                </a:ext>
              </a:extLst>
            </p:cNvPr>
            <p:cNvGrpSpPr/>
            <p:nvPr/>
          </p:nvGrpSpPr>
          <p:grpSpPr>
            <a:xfrm>
              <a:off x="3135086" y="1523996"/>
              <a:ext cx="2499361" cy="2142313"/>
              <a:chOff x="1962" y="11184"/>
              <a:chExt cx="1913568" cy="219219"/>
            </a:xfrm>
            <a:solidFill>
              <a:srgbClr val="A4DA35">
                <a:alpha val="20000"/>
              </a:srgbClr>
            </a:solidFill>
          </p:grpSpPr>
          <p:sp>
            <p:nvSpPr>
              <p:cNvPr id="23" name="Rectangle 22">
                <a:extLst>
                  <a:ext uri="{FF2B5EF4-FFF2-40B4-BE49-F238E27FC236}">
                    <a16:creationId xmlns:a16="http://schemas.microsoft.com/office/drawing/2014/main" id="{FD77878D-9F4F-A8A9-8827-A723A02D245B}"/>
                  </a:ext>
                </a:extLst>
              </p:cNvPr>
              <p:cNvSpPr/>
              <p:nvPr/>
            </p:nvSpPr>
            <p:spPr>
              <a:xfrm>
                <a:off x="1962" y="11184"/>
                <a:ext cx="1913568" cy="219219"/>
              </a:xfrm>
              <a:prstGeom prst="rect">
                <a:avLst/>
              </a:prstGeom>
              <a:grpFill/>
              <a:ln>
                <a:solidFill>
                  <a:srgbClr val="A4DA3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1CD61F42-FF46-002D-E6AF-21BE0306F7A2}"/>
                  </a:ext>
                </a:extLst>
              </p:cNvPr>
              <p:cNvSpPr txBox="1"/>
              <p:nvPr/>
            </p:nvSpPr>
            <p:spPr>
              <a:xfrm>
                <a:off x="1962" y="11184"/>
                <a:ext cx="1913568" cy="219219"/>
              </a:xfrm>
              <a:prstGeom prst="rect">
                <a:avLst/>
              </a:prstGeom>
              <a:solidFill>
                <a:srgbClr val="2FB17C">
                  <a:alpha val="20000"/>
                </a:srgbClr>
              </a:solidFill>
              <a:ln>
                <a:solidFill>
                  <a:srgbClr val="2FB17C"/>
                </a:solidFill>
              </a:ln>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t"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2019</a:t>
                </a:r>
                <a:endParaRPr lang="en-GB" sz="1000" b="1" kern="12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DF1F9E37-724F-BD35-A3BB-45664DDD3F6E}"/>
                </a:ext>
              </a:extLst>
            </p:cNvPr>
            <p:cNvGrpSpPr/>
            <p:nvPr/>
          </p:nvGrpSpPr>
          <p:grpSpPr>
            <a:xfrm>
              <a:off x="5634447" y="1523995"/>
              <a:ext cx="3117667" cy="2142314"/>
              <a:chOff x="1962" y="11184"/>
              <a:chExt cx="1913568" cy="219219"/>
            </a:xfrm>
            <a:solidFill>
              <a:srgbClr val="32658D">
                <a:alpha val="20000"/>
              </a:srgbClr>
            </a:solidFill>
          </p:grpSpPr>
          <p:sp>
            <p:nvSpPr>
              <p:cNvPr id="26" name="Rectangle 25">
                <a:extLst>
                  <a:ext uri="{FF2B5EF4-FFF2-40B4-BE49-F238E27FC236}">
                    <a16:creationId xmlns:a16="http://schemas.microsoft.com/office/drawing/2014/main" id="{587322ED-F51B-70B9-31F6-2C0D86CEF8C4}"/>
                  </a:ext>
                </a:extLst>
              </p:cNvPr>
              <p:cNvSpPr/>
              <p:nvPr/>
            </p:nvSpPr>
            <p:spPr>
              <a:xfrm>
                <a:off x="1962" y="11184"/>
                <a:ext cx="1913568" cy="219219"/>
              </a:xfrm>
              <a:prstGeom prst="rect">
                <a:avLst/>
              </a:prstGeom>
              <a:grpFill/>
              <a:ln>
                <a:solidFill>
                  <a:srgbClr val="32658D"/>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B9F22A5F-4A12-9709-19CF-B464B458E4F2}"/>
                  </a:ext>
                </a:extLst>
              </p:cNvPr>
              <p:cNvSpPr txBox="1"/>
              <p:nvPr/>
            </p:nvSpPr>
            <p:spPr>
              <a:xfrm>
                <a:off x="1962" y="11184"/>
                <a:ext cx="1913568" cy="219219"/>
              </a:xfrm>
              <a:prstGeom prst="rect">
                <a:avLst/>
              </a:prstGeom>
              <a:grpFill/>
              <a:ln>
                <a:solidFill>
                  <a:srgbClr val="32658D"/>
                </a:solidFill>
              </a:ln>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t"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pitchFamily="34" charset="0"/>
                    <a:cs typeface="Arial" panose="020B0604020202020204" pitchFamily="34" charset="0"/>
                  </a:rPr>
                  <a:t>2022</a:t>
                </a:r>
                <a:endParaRPr lang="en-GB" sz="1000" b="1" kern="1200">
                  <a:latin typeface="Arial" panose="020B0604020202020204" pitchFamily="34" charset="0"/>
                  <a:cs typeface="Arial" panose="020B0604020202020204" pitchFamily="34" charset="0"/>
                </a:endParaRPr>
              </a:p>
            </p:txBody>
          </p:sp>
        </p:grpSp>
      </p:grpSp>
      <p:pic>
        <p:nvPicPr>
          <p:cNvPr id="29" name="Picture 28" descr="A picture containing line, plot, diagram, text&#10;&#10;Description automatically generated">
            <a:extLst>
              <a:ext uri="{FF2B5EF4-FFF2-40B4-BE49-F238E27FC236}">
                <a16:creationId xmlns:a16="http://schemas.microsoft.com/office/drawing/2014/main" id="{C69A0A6F-B252-21F1-41AA-B63899F856D9}"/>
              </a:ext>
            </a:extLst>
          </p:cNvPr>
          <p:cNvPicPr>
            <a:picLocks noChangeAspect="1"/>
          </p:cNvPicPr>
          <p:nvPr/>
        </p:nvPicPr>
        <p:blipFill rotWithShape="1">
          <a:blip r:embed="rId3"/>
          <a:srcRect l="2886" t="4662" b="5840"/>
          <a:stretch/>
        </p:blipFill>
        <p:spPr>
          <a:xfrm>
            <a:off x="1332414" y="4075555"/>
            <a:ext cx="8273139" cy="27229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206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Case Study 2:</a:t>
            </a:r>
            <a:br>
              <a:rPr lang="en-US" sz="1800">
                <a:solidFill>
                  <a:schemeClr val="bg1"/>
                </a:solidFill>
                <a:latin typeface="Arial" panose="020B0604020202020204" pitchFamily="34" charset="0"/>
                <a:cs typeface="Arial" panose="020B0604020202020204" pitchFamily="34" charset="0"/>
              </a:rPr>
            </a:br>
            <a:r>
              <a:rPr lang="en-US" sz="1800">
                <a:solidFill>
                  <a:schemeClr val="bg1"/>
                </a:solidFill>
                <a:latin typeface="Arial" panose="020B0604020202020204" pitchFamily="34" charset="0"/>
                <a:cs typeface="Arial" panose="020B0604020202020204" pitchFamily="34" charset="0"/>
              </a:rPr>
              <a:t>Network Resilience to Station Outage (NVAR case)</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P4.1-469</a:t>
            </a:r>
            <a:endParaRPr lang="en-AT" sz="24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1126BD7-2A8E-D288-840B-222F00827489}"/>
              </a:ext>
            </a:extLst>
          </p:cNvPr>
          <p:cNvPicPr>
            <a:picLocks noChangeAspect="1"/>
          </p:cNvPicPr>
          <p:nvPr/>
        </p:nvPicPr>
        <p:blipFill rotWithShape="1">
          <a:blip r:embed="rId3"/>
          <a:srcRect b="5303"/>
          <a:stretch/>
        </p:blipFill>
        <p:spPr>
          <a:xfrm>
            <a:off x="5846915" y="4829475"/>
            <a:ext cx="2675648" cy="1960901"/>
          </a:xfrm>
          <a:prstGeom prst="rect">
            <a:avLst/>
          </a:prstGeom>
          <a:ln>
            <a:noFill/>
          </a:ln>
          <a:effectLst>
            <a:outerShdw blurRad="190500" algn="tl" rotWithShape="0">
              <a:srgbClr val="000000">
                <a:alpha val="70000"/>
              </a:srgbClr>
            </a:outerShdw>
          </a:effectLst>
        </p:spPr>
      </p:pic>
      <p:cxnSp>
        <p:nvCxnSpPr>
          <p:cNvPr id="19" name="Straight Arrow Connector 18">
            <a:extLst>
              <a:ext uri="{FF2B5EF4-FFF2-40B4-BE49-F238E27FC236}">
                <a16:creationId xmlns:a16="http://schemas.microsoft.com/office/drawing/2014/main" id="{511ABB2B-C24C-3BF9-E1E0-50B00612E3FB}"/>
              </a:ext>
            </a:extLst>
          </p:cNvPr>
          <p:cNvCxnSpPr>
            <a:cxnSpLocks/>
          </p:cNvCxnSpPr>
          <p:nvPr/>
        </p:nvCxnSpPr>
        <p:spPr>
          <a:xfrm>
            <a:off x="5794407" y="4282165"/>
            <a:ext cx="970377" cy="289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13588A-B456-0372-A0C4-D9D0E245FE1D}"/>
              </a:ext>
            </a:extLst>
          </p:cNvPr>
          <p:cNvCxnSpPr>
            <a:cxnSpLocks/>
          </p:cNvCxnSpPr>
          <p:nvPr/>
        </p:nvCxnSpPr>
        <p:spPr>
          <a:xfrm flipH="1">
            <a:off x="7604694" y="4251574"/>
            <a:ext cx="917869" cy="319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79A19CD-930F-7012-2514-B3D3895BE3B8}"/>
              </a:ext>
            </a:extLst>
          </p:cNvPr>
          <p:cNvPicPr>
            <a:picLocks noChangeAspect="1"/>
          </p:cNvPicPr>
          <p:nvPr/>
        </p:nvPicPr>
        <p:blipFill>
          <a:blip r:embed="rId4"/>
          <a:stretch>
            <a:fillRect/>
          </a:stretch>
        </p:blipFill>
        <p:spPr>
          <a:xfrm>
            <a:off x="276239" y="1154003"/>
            <a:ext cx="10210095" cy="3127337"/>
          </a:xfrm>
          <a:prstGeom prst="rect">
            <a:avLst/>
          </a:prstGeom>
          <a:ln>
            <a:noFill/>
          </a:ln>
          <a:effectLst>
            <a:outerShdw blurRad="190500" algn="tl" rotWithShape="0">
              <a:srgbClr val="000000">
                <a:alpha val="70000"/>
              </a:srgbClr>
            </a:outerShdw>
          </a:effectLst>
        </p:spPr>
      </p:pic>
      <p:sp>
        <p:nvSpPr>
          <p:cNvPr id="44" name="Minus Sign 43">
            <a:extLst>
              <a:ext uri="{FF2B5EF4-FFF2-40B4-BE49-F238E27FC236}">
                <a16:creationId xmlns:a16="http://schemas.microsoft.com/office/drawing/2014/main" id="{F7E986E5-29AA-9D38-9411-8BAE67708A17}"/>
              </a:ext>
            </a:extLst>
          </p:cNvPr>
          <p:cNvSpPr/>
          <p:nvPr/>
        </p:nvSpPr>
        <p:spPr>
          <a:xfrm>
            <a:off x="6918409" y="4355402"/>
            <a:ext cx="532660" cy="43187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F2F9D3F0-ADCA-8288-D8FB-8F81382CADA6}"/>
              </a:ext>
            </a:extLst>
          </p:cNvPr>
          <p:cNvCxnSpPr>
            <a:cxnSpLocks/>
            <a:endCxn id="16" idx="0"/>
          </p:cNvCxnSpPr>
          <p:nvPr/>
        </p:nvCxnSpPr>
        <p:spPr>
          <a:xfrm>
            <a:off x="7184739" y="4678531"/>
            <a:ext cx="0" cy="150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E4F0E90-11D2-446A-8262-97217B309685}"/>
              </a:ext>
            </a:extLst>
          </p:cNvPr>
          <p:cNvSpPr txBox="1"/>
          <p:nvPr/>
        </p:nvSpPr>
        <p:spPr>
          <a:xfrm>
            <a:off x="4456584" y="4410397"/>
            <a:ext cx="1616246" cy="307777"/>
          </a:xfrm>
          <a:prstGeom prst="rect">
            <a:avLst/>
          </a:prstGeom>
          <a:noFill/>
        </p:spPr>
        <p:txBody>
          <a:bodyPr wrap="square" rtlCol="0">
            <a:spAutoFit/>
          </a:bodyPr>
          <a:lstStyle/>
          <a:p>
            <a:r>
              <a:rPr lang="en-US" sz="1400">
                <a:solidFill>
                  <a:srgbClr val="4472C4"/>
                </a:solidFill>
                <a:latin typeface="Arial" panose="020B0604020202020204" pitchFamily="34" charset="0"/>
                <a:cs typeface="Arial" panose="020B0604020202020204" pitchFamily="34" charset="0"/>
              </a:rPr>
              <a:t>Comparison Tool</a:t>
            </a:r>
            <a:endParaRPr lang="en-GB" sz="1400">
              <a:solidFill>
                <a:srgbClr val="447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8457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15D3A-C523-44EE-B844-0C03511EE1D1}">
  <ds:schemaRefs>
    <ds:schemaRef ds:uri="http://schemas.microsoft.com/sharepoint/v3/contenttype/forms"/>
  </ds:schemaRefs>
</ds:datastoreItem>
</file>

<file path=customXml/itemProps2.xml><?xml version="1.0" encoding="utf-8"?>
<ds:datastoreItem xmlns:ds="http://schemas.openxmlformats.org/officeDocument/2006/customXml" ds:itemID="{7F5C7721-8DAE-459D-BCBF-211D06CD1398}">
  <ds:schemaRefs>
    <ds:schemaRef ds:uri="414b6365-0a16-4533-8e61-2a9e9cbb827c"/>
    <ds:schemaRef ds:uri="e9d2dd27-5e48-4563-a988-16ec1f6675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304D9A-B011-45FF-927E-1057B8DC5EFA}">
  <ds:schemaRefs>
    <ds:schemaRef ds:uri="414b6365-0a16-4533-8e61-2a9e9cbb827c"/>
    <ds:schemaRef ds:uri="e9d2dd27-5e48-4563-a988-16ec1f667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2</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revision>1</cp:revision>
  <dcterms:created xsi:type="dcterms:W3CDTF">2023-04-18T13:25:54Z</dcterms:created>
  <dcterms:modified xsi:type="dcterms:W3CDTF">2023-06-08T11:50:14Z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y fmtid="{D5CDD505-2E9C-101B-9397-08002B2CF9AE}" pid="3" name="MediaServiceImageTags">
    <vt:lpwstr/>
  </property>
</Properties>
</file>