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/>
          <p:nvPr/>
        </p:nvPicPr>
        <p:blipFill>
          <a:blip r:embed="rId15" cstate="print"/>
          <a:stretch/>
        </p:blipFill>
        <p:spPr>
          <a:xfrm>
            <a:off x="10744200" y="235080"/>
            <a:ext cx="1229040" cy="571680"/>
          </a:xfrm>
          <a:prstGeom prst="rect">
            <a:avLst/>
          </a:prstGeom>
          <a:ln>
            <a:noFill/>
          </a:ln>
        </p:spPr>
      </p:pic>
      <p:grpSp>
        <p:nvGrpSpPr>
          <p:cNvPr id="10" name="Group 1"/>
          <p:cNvGrpSpPr/>
          <p:nvPr/>
        </p:nvGrpSpPr>
        <p:grpSpPr>
          <a:xfrm>
            <a:off x="10818720" y="803160"/>
            <a:ext cx="1083960" cy="258480"/>
            <a:chOff x="10818720" y="803160"/>
            <a:chExt cx="1083960" cy="258480"/>
          </a:xfrm>
        </p:grpSpPr>
        <p:sp>
          <p:nvSpPr>
            <p:cNvPr id="2" name="CustomShape 2"/>
            <p:cNvSpPr/>
            <p:nvPr/>
          </p:nvSpPr>
          <p:spPr>
            <a:xfrm>
              <a:off x="10818720" y="806400"/>
              <a:ext cx="1079280" cy="2505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3"/>
            <p:cNvSpPr/>
            <p:nvPr/>
          </p:nvSpPr>
          <p:spPr>
            <a:xfrm>
              <a:off x="10829880" y="814320"/>
              <a:ext cx="1061640" cy="236160"/>
            </a:xfrm>
            <a:custGeom>
              <a:avLst/>
              <a:gdLst/>
              <a:ahLst/>
              <a:cxnLst/>
              <a:rect l="l" t="t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4"/>
            <p:cNvSpPr/>
            <p:nvPr/>
          </p:nvSpPr>
          <p:spPr>
            <a:xfrm>
              <a:off x="10818720" y="803160"/>
              <a:ext cx="1083960" cy="258480"/>
            </a:xfrm>
            <a:custGeom>
              <a:avLst/>
              <a:gdLst/>
              <a:ahLst/>
              <a:cxnLst/>
              <a:rect l="l" t="t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x-non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64B28AF-13D3-40E1-B6DA-E8DB98E8C95E}" type="datetime">
              <a:rPr lang="x-none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09/06/2023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DD8D793C-3B56-49D7-84E9-35DEB0D55F5C}" type="slidenum">
              <a:rPr lang="x-none" sz="1800" b="0" strike="noStrike" spc="-1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‹N°›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0841040" y="825480"/>
            <a:ext cx="1069200" cy="2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P4.1-079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81026" y="2071678"/>
            <a:ext cx="8456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 The </a:t>
            </a:r>
            <a:r>
              <a:rPr lang="en-GB" dirty="0"/>
              <a:t>idea is using a Raspberry pi  and a GSM </a:t>
            </a:r>
            <a:r>
              <a:rPr lang="en-GB" dirty="0" smtClean="0"/>
              <a:t>module</a:t>
            </a:r>
          </a:p>
          <a:p>
            <a:endParaRPr lang="en-GB" dirty="0"/>
          </a:p>
          <a:p>
            <a:r>
              <a:rPr lang="en-GB" dirty="0" smtClean="0"/>
              <a:t>. </a:t>
            </a:r>
            <a:r>
              <a:rPr lang="en-GB" dirty="0"/>
              <a:t>A </a:t>
            </a:r>
            <a:r>
              <a:rPr lang="en-GB" dirty="0" err="1"/>
              <a:t>sms</a:t>
            </a:r>
            <a:r>
              <a:rPr lang="en-GB" dirty="0"/>
              <a:t> is sent in case of an outage, and an other in case of the end of an outage</a:t>
            </a:r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0CC7985-2B51-77E6-6594-C5E64917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993" y="3214686"/>
            <a:ext cx="4233862" cy="208076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20EA142-59AE-AE29-ED7C-705B7DD845B3}"/>
              </a:ext>
            </a:extLst>
          </p:cNvPr>
          <p:cNvSpPr txBox="1"/>
          <p:nvPr/>
        </p:nvSpPr>
        <p:spPr>
          <a:xfrm>
            <a:off x="390617" y="585789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this date or access it online on the SnT2023 Conference platform!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600" b="1" spc="-1">
                <a:solidFill>
                  <a:srgbClr val="FFFFFF"/>
                </a:solidFill>
              </a:rPr>
              <a:t>SENDING SMS ALERT TO I33MG STATION OPERATORS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SnT2023 Organizing Team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Centre, Comprehensive Nuclear-Test-Ban Treaty Organization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</TotalTime>
  <Words>83</Words>
  <Application>LibreOffice/6.4.7.2$Linux_X86_64 LibreOffice_project/40$Build-2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Moshir Kyrollos</dc:creator>
  <dc:description/>
  <cp:lastModifiedBy>mamy</cp:lastModifiedBy>
  <cp:revision>22</cp:revision>
  <dcterms:created xsi:type="dcterms:W3CDTF">2023-04-18T13:25:54Z</dcterms:created>
  <dcterms:modified xsi:type="dcterms:W3CDTF">2023-06-09T09:04:49Z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