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79"/>
  </p:normalViewPr>
  <p:slideViewPr>
    <p:cSldViewPr snapToGrid="0">
      <p:cViewPr varScale="1">
        <p:scale>
          <a:sx n="84" d="100"/>
          <a:sy n="84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6/7/23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P4.2-181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High-Performance Broadband Seismic Station Installations in the Caucasus and Central Asia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Aderhold, R. Woodward, M.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Hafner, R. Busby, A. Chiang, R.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Godoladze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Berezina, A. Aguiar, K. Mackey, D. Burk, J.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Stachnik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Babayan, G. Babayan,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Yetirmishli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Mikhailova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Ashirov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Negmatullaev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F115B-84B2-424F-A6D3-AC2B137CAA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045" y="1273214"/>
            <a:ext cx="3258457" cy="2488557"/>
          </a:xfrm>
          <a:prstGeom prst="rect">
            <a:avLst/>
          </a:prstGeom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B18500FE-7749-8842-A5EC-E94BA53959D2}"/>
              </a:ext>
            </a:extLst>
          </p:cNvPr>
          <p:cNvSpPr txBox="1">
            <a:spLocks/>
          </p:cNvSpPr>
          <p:nvPr/>
        </p:nvSpPr>
        <p:spPr>
          <a:xfrm>
            <a:off x="6477622" y="1191547"/>
            <a:ext cx="5525325" cy="4827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Collaboration with national seismic networks in Armenia, Azerbaijan, Georgia, Kazakhstan, Kyrgyzstan, and Tajikistan through LLNL and ISTC/STCU</a:t>
            </a:r>
          </a:p>
          <a:p>
            <a:r>
              <a:rPr lang="en-US" sz="2400"/>
              <a:t>Practices based predominantly on extensive National Science Foundation sponsored deployment of &gt;2000 broadband USArray stations</a:t>
            </a:r>
          </a:p>
          <a:p>
            <a:r>
              <a:rPr lang="en-US" sz="2400"/>
              <a:t>Posthole design for high-performance and low-noise station – robust, durable, and secure on a budget</a:t>
            </a:r>
          </a:p>
          <a:p>
            <a:r>
              <a:rPr lang="en-US" sz="2400"/>
              <a:t>Variety of drilling techniques used depending on in-country resources</a:t>
            </a:r>
          </a:p>
          <a:p>
            <a:r>
              <a:rPr lang="en-US" sz="2400"/>
              <a:t>80% of stations complete and transmitting open data</a:t>
            </a:r>
          </a:p>
          <a:p>
            <a:endParaRPr lang="en-US" sz="2400"/>
          </a:p>
          <a:p>
            <a:endParaRPr lang="en-US" sz="240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9F5F9-7BDD-5A42-969C-2F4B5BBA9435}"/>
              </a:ext>
            </a:extLst>
          </p:cNvPr>
          <p:cNvSpPr txBox="1"/>
          <p:nvPr/>
        </p:nvSpPr>
        <p:spPr>
          <a:xfrm>
            <a:off x="1" y="6642556"/>
            <a:ext cx="87257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Gök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and Chiang’s work was performed under the auspices of the U.S. Department of Energy by Lawrence Livermore National Laboratory under Contract DE-AC52-07NA27344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882D23-7397-1F47-993E-82077AD7E2A8}"/>
              </a:ext>
            </a:extLst>
          </p:cNvPr>
          <p:cNvSpPr/>
          <p:nvPr/>
        </p:nvSpPr>
        <p:spPr>
          <a:xfrm>
            <a:off x="103748" y="6252592"/>
            <a:ext cx="3484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Georgia – GO.MINA Station and PDF</a:t>
            </a:r>
          </a:p>
        </p:txBody>
      </p:sp>
      <p:pic>
        <p:nvPicPr>
          <p:cNvPr id="9" name="Picture 8" descr="A picture containing outdoor, grass, tree&#10;&#10;Description automatically generated">
            <a:extLst>
              <a:ext uri="{FF2B5EF4-FFF2-40B4-BE49-F238E27FC236}">
                <a16:creationId xmlns:a16="http://schemas.microsoft.com/office/drawing/2014/main" id="{4821F248-4CE8-164F-818F-B6F8DABFB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908" y="1239495"/>
            <a:ext cx="2495932" cy="216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286989-0C65-534D-85E6-C21748FE1469}"/>
              </a:ext>
            </a:extLst>
          </p:cNvPr>
          <p:cNvSpPr/>
          <p:nvPr/>
        </p:nvSpPr>
        <p:spPr>
          <a:xfrm>
            <a:off x="3690502" y="3483433"/>
            <a:ext cx="3920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Azerbaijan AZ.ZRNV Construction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6EF583-2A9D-D24C-A365-F0D73FE75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9" y="3867766"/>
            <a:ext cx="3989484" cy="2363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AE3F50-7157-8C4D-B777-20296DEE0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0502" y="4421637"/>
            <a:ext cx="2553195" cy="2042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202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Kasey Aderhold</cp:lastModifiedBy>
  <cp:revision>21</cp:revision>
  <dcterms:created xsi:type="dcterms:W3CDTF">2023-04-18T13:25:54Z</dcterms:created>
  <dcterms:modified xsi:type="dcterms:W3CDTF">2023-06-08T02:01:47Z</dcterms:modified>
</cp:coreProperties>
</file>