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9" autoAdjust="0"/>
    <p:restoredTop sz="94694"/>
  </p:normalViewPr>
  <p:slideViewPr>
    <p:cSldViewPr snapToGrid="0">
      <p:cViewPr varScale="1">
        <p:scale>
          <a:sx n="90" d="100"/>
          <a:sy n="90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06/03/2023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06/03/2023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06/03/2023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9CAC2A2-7DC3-AF4B-DEE2-AD5F7FEDB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9542"/>
            <a:ext cx="12192000" cy="57880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P4.2-029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Generations of the Global Communications Infrastructure: The Role of Low Earth Orbit Satellites (LEOs)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Fernando Araujo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IEEE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B0138-53B0-C9E5-7BEE-BCAE31C31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929" y="3937749"/>
            <a:ext cx="3772699" cy="1510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353EB1-A7FE-17E2-93D7-28498E136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06" y="1542199"/>
            <a:ext cx="2607906" cy="198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E77C63-1140-0828-3E1D-BB1EB94F55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7907" y="3744857"/>
            <a:ext cx="2371725" cy="198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90F5F4-CAEA-46A2-1C59-CACE51004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3325" y="1462782"/>
            <a:ext cx="2352675" cy="2000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EFD928-1F08-F83B-DDD9-777C4657F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7664" y="3727853"/>
            <a:ext cx="2779011" cy="1968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F3CA32-75C3-4B46-9CF3-C0C0D06B84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2255" y="1522368"/>
            <a:ext cx="2712728" cy="2016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B3BEE0-25E0-99BB-024D-26B0E12D93A1}"/>
              </a:ext>
            </a:extLst>
          </p:cNvPr>
          <p:cNvSpPr txBox="1"/>
          <p:nvPr/>
        </p:nvSpPr>
        <p:spPr>
          <a:xfrm>
            <a:off x="1841500" y="6692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554BC-5E74-5671-4697-4716E65F476F}"/>
              </a:ext>
            </a:extLst>
          </p:cNvPr>
          <p:cNvSpPr txBox="1"/>
          <p:nvPr/>
        </p:nvSpPr>
        <p:spPr>
          <a:xfrm>
            <a:off x="383004" y="5726057"/>
            <a:ext cx="9558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EDEBE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 broadband access and low latency are enabled by the increasing availability of low earth orbit satellites. This service could benefit locations where the International Monitoring System stations are installed. </a:t>
            </a:r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EDEBE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Broadband availability could enhance the data transmission performance and the user experience for station operators in remote regions by maximizing data availability, simplifying complex infrastructure -typically associated with the deployment of VSATs- and providing innovative services and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E4F1D3-2EF3-81B2-F506-5AAE0EE387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8261" y="1509614"/>
            <a:ext cx="1527367" cy="1968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53723F-4355-9417-8974-12835AC6A8F8}"/>
              </a:ext>
            </a:extLst>
          </p:cNvPr>
          <p:cNvSpPr txBox="1"/>
          <p:nvPr/>
        </p:nvSpPr>
        <p:spPr>
          <a:xfrm>
            <a:off x="383004" y="6688759"/>
            <a:ext cx="52357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DISCLAIMER: The views expressed on these slides are those of the author and do not necessarily reflect the view of the IEEE </a:t>
            </a:r>
          </a:p>
          <a:p>
            <a:endParaRPr lang="en-US" dirty="0"/>
          </a:p>
        </p:txBody>
      </p:sp>
      <p:pic>
        <p:nvPicPr>
          <p:cNvPr id="14" name="ltsnt">
            <a:hlinkClick r:id="" action="ppaction://media"/>
            <a:extLst>
              <a:ext uri="{FF2B5EF4-FFF2-40B4-BE49-F238E27FC236}">
                <a16:creationId xmlns:a16="http://schemas.microsoft.com/office/drawing/2014/main" id="{2F8B2756-A86A-A525-D0C2-D55053907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96755" y="6032377"/>
            <a:ext cx="339931" cy="33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3199</TotalTime>
  <Words>119</Words>
  <Application>Microsoft Office PowerPoint</Application>
  <PresentationFormat>Widescreen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Luis F Araujo</cp:lastModifiedBy>
  <cp:revision>30</cp:revision>
  <dcterms:created xsi:type="dcterms:W3CDTF">2023-04-18T13:25:54Z</dcterms:created>
  <dcterms:modified xsi:type="dcterms:W3CDTF">2023-06-03T16:44:39Z</dcterms:modified>
</cp:coreProperties>
</file>