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23" d="100"/>
          <a:sy n="123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05/29/2023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P4.2-706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use of LiFeYPO</a:t>
            </a:r>
            <a:r>
              <a:rPr lang="en-GB" sz="1600" b="1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GB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Batteries as a Back Up Power Source for Extreme Environments and Considerations of the Power Supply Design for Such Locations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Gregory Brenn</a:t>
            </a:r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Pavel Martysevich</a:t>
            </a:r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James Robertson</a:t>
            </a:r>
            <a:r>
              <a:rPr lang="en-US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Georg Rausch</a:t>
            </a:r>
            <a:r>
              <a:rPr lang="de-DE" sz="16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IMS/ED, CTBTO, Vienna, Austria;</a:t>
            </a:r>
            <a:r>
              <a:rPr lang="en-US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4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Ludwig Rausch </a:t>
            </a:r>
            <a:r>
              <a:rPr lang="de-DE" sz="1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Ges.m.b.H</a:t>
            </a:r>
            <a:r>
              <a:rPr lang="de-DE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Langenzersdorf, AT</a:t>
            </a:r>
            <a:endParaRPr lang="en-AT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2A3765-1CF6-2404-2946-66C5AE8F97B2}"/>
              </a:ext>
            </a:extLst>
          </p:cNvPr>
          <p:cNvSpPr txBox="1"/>
          <p:nvPr/>
        </p:nvSpPr>
        <p:spPr>
          <a:xfrm>
            <a:off x="273122" y="1201620"/>
            <a:ext cx="527830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Engineering/Development Section of the IMS is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exploring new battery technologies that can be adapted for stations located in extreme environments.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poster investigates the charge and discharge characteristics of LiFeYPO</a:t>
            </a:r>
            <a:r>
              <a:rPr lang="en-US" baseline="-25000" dirty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batteries at cold temperatures from +5C to -15</a:t>
            </a:r>
            <a:r>
              <a:rPr lang="en-US" sz="1800" b="0" dirty="0">
                <a:latin typeface="Verdana" panose="020B060403050404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°</a:t>
            </a:r>
            <a:r>
              <a:rPr lang="en-US" sz="1800" b="0" dirty="0">
                <a:latin typeface="Arial "/>
                <a:cs typeface="Arial" panose="020B0604020202020204" pitchFamily="34" charset="0"/>
              </a:rPr>
              <a:t>C.  We present both charge and discharge curves to characterize overall battery performance with respect to cold temperatures.</a:t>
            </a:r>
          </a:p>
          <a:p>
            <a:pPr algn="just"/>
            <a:endParaRPr lang="en-US" sz="1800" b="0" dirty="0">
              <a:latin typeface="Arial "/>
              <a:cs typeface="Arial" panose="020B0604020202020204" pitchFamily="34" charset="0"/>
            </a:endParaRPr>
          </a:p>
          <a:p>
            <a:pPr algn="just"/>
            <a:r>
              <a:rPr lang="en-US" sz="1800" b="0" dirty="0">
                <a:latin typeface="Arial "/>
                <a:cs typeface="Arial" panose="020B0604020202020204" pitchFamily="34" charset="0"/>
              </a:rPr>
              <a:t>This poster also presents preliminary temperature and solar charge controller observations at PDYAR (PS35) in </a:t>
            </a:r>
            <a:r>
              <a:rPr lang="en-US" sz="1800" b="0" dirty="0" err="1">
                <a:latin typeface="Arial "/>
                <a:cs typeface="Arial" panose="020B0604020202020204" pitchFamily="34" charset="0"/>
              </a:rPr>
              <a:t>Peleduy</a:t>
            </a:r>
            <a:r>
              <a:rPr lang="en-US" sz="1800" b="0" dirty="0">
                <a:latin typeface="Arial "/>
                <a:cs typeface="Arial" panose="020B0604020202020204" pitchFamily="34" charset="0"/>
              </a:rPr>
              <a:t>, Russian Federation, to better characterize the behavior of the current power system design and infrastructure through the cold winter months.</a:t>
            </a:r>
          </a:p>
          <a:p>
            <a:pPr algn="just"/>
            <a:endParaRPr lang="en-US" dirty="0">
              <a:latin typeface="Arial "/>
              <a:cs typeface="Arial" panose="020B0604020202020204" pitchFamily="34" charset="0"/>
            </a:endParaRPr>
          </a:p>
          <a:p>
            <a:pPr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0EA142-59AE-AE29-ED7C-705B7DD845B3}"/>
              </a:ext>
            </a:extLst>
          </p:cNvPr>
          <p:cNvSpPr txBox="1"/>
          <p:nvPr/>
        </p:nvSpPr>
        <p:spPr>
          <a:xfrm>
            <a:off x="6640575" y="5337096"/>
            <a:ext cx="473518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these battery tests, come see our e-poster during session T4.2: Systems Engineering for International Monitoring System and On-Site Inspection.</a:t>
            </a:r>
          </a:p>
        </p:txBody>
      </p:sp>
      <p:pic>
        <p:nvPicPr>
          <p:cNvPr id="8" name="Picture 7" descr="An orange vehicle in the snow&#10;&#10;Description automatically generated with low confidence">
            <a:extLst>
              <a:ext uri="{FF2B5EF4-FFF2-40B4-BE49-F238E27FC236}">
                <a16:creationId xmlns:a16="http://schemas.microsoft.com/office/drawing/2014/main" id="{FF6721BD-019A-4C7F-2DDC-A59ED200C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4808" y="1201620"/>
            <a:ext cx="2815072" cy="2634768"/>
          </a:xfrm>
          <a:prstGeom prst="rect">
            <a:avLst/>
          </a:prstGeom>
          <a:ln>
            <a:solidFill>
              <a:srgbClr val="000000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1303F56-6828-FD17-8E7F-8997ADBDE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5689" y="2038528"/>
            <a:ext cx="3118429" cy="3192149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2938</TotalTime>
  <Words>198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</vt:lpstr>
      <vt:lpstr>Calibri</vt:lpstr>
      <vt:lpstr>Calibri Light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BRENN Gregory</cp:lastModifiedBy>
  <cp:revision>23</cp:revision>
  <dcterms:created xsi:type="dcterms:W3CDTF">2023-04-18T13:25:54Z</dcterms:created>
  <dcterms:modified xsi:type="dcterms:W3CDTF">2023-05-29T13:38:53Z</dcterms:modified>
</cp:coreProperties>
</file>