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1"/>
  </p:notesMasterIdLst>
  <p:sldIdLst>
    <p:sldId id="261" r:id="rId3"/>
    <p:sldId id="256" r:id="rId4"/>
    <p:sldId id="262" r:id="rId5"/>
    <p:sldId id="263" r:id="rId6"/>
    <p:sldId id="264" r:id="rId7"/>
    <p:sldId id="265" r:id="rId8"/>
    <p:sldId id="269" r:id="rId9"/>
    <p:sldId id="270" r:id="rId10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140869-C45C-4E8B-988B-7F2C27B24B63}" v="33" dt="2023-05-29T11:53:21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/>
    <p:restoredTop sz="94694"/>
  </p:normalViewPr>
  <p:slideViewPr>
    <p:cSldViewPr snapToGrid="0">
      <p:cViewPr varScale="1">
        <p:scale>
          <a:sx n="108" d="100"/>
          <a:sy n="108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N Gregory" userId="a9a46dc0-3534-418c-be18-fd1ed2e501dc" providerId="ADAL" clId="{68140869-C45C-4E8B-988B-7F2C27B24B63}"/>
    <pc:docChg chg="undo custSel addSld delSld modSld modSection">
      <pc:chgData name="BRENN Gregory" userId="a9a46dc0-3534-418c-be18-fd1ed2e501dc" providerId="ADAL" clId="{68140869-C45C-4E8B-988B-7F2C27B24B63}" dt="2023-06-01T11:33:19.843" v="1362" actId="20577"/>
      <pc:docMkLst>
        <pc:docMk/>
      </pc:docMkLst>
      <pc:sldChg chg="addSp modSp mod">
        <pc:chgData name="BRENN Gregory" userId="a9a46dc0-3534-418c-be18-fd1ed2e501dc" providerId="ADAL" clId="{68140869-C45C-4E8B-988B-7F2C27B24B63}" dt="2023-06-01T11:33:19.843" v="1362" actId="20577"/>
        <pc:sldMkLst>
          <pc:docMk/>
          <pc:sldMk cId="607453612" sldId="256"/>
        </pc:sldMkLst>
        <pc:spChg chg="mod">
          <ac:chgData name="BRENN Gregory" userId="a9a46dc0-3534-418c-be18-fd1ed2e501dc" providerId="ADAL" clId="{68140869-C45C-4E8B-988B-7F2C27B24B63}" dt="2023-05-29T07:39:33.237" v="83" actId="20577"/>
          <ac:spMkLst>
            <pc:docMk/>
            <pc:sldMk cId="607453612" sldId="256"/>
            <ac:spMk id="2" creationId="{46089E85-C1D4-F8EB-8947-E04EDEBE8A24}"/>
          </ac:spMkLst>
        </pc:spChg>
        <pc:spChg chg="add mod">
          <ac:chgData name="BRENN Gregory" userId="a9a46dc0-3534-418c-be18-fd1ed2e501dc" providerId="ADAL" clId="{68140869-C45C-4E8B-988B-7F2C27B24B63}" dt="2023-05-29T07:54:22.161" v="671" actId="1038"/>
          <ac:spMkLst>
            <pc:docMk/>
            <pc:sldMk cId="607453612" sldId="256"/>
            <ac:spMk id="4" creationId="{7E99E086-E20D-AF73-7C48-98C0E89F176E}"/>
          </ac:spMkLst>
        </pc:spChg>
        <pc:spChg chg="add mod">
          <ac:chgData name="BRENN Gregory" userId="a9a46dc0-3534-418c-be18-fd1ed2e501dc" providerId="ADAL" clId="{68140869-C45C-4E8B-988B-7F2C27B24B63}" dt="2023-06-01T11:33:19.843" v="1362" actId="20577"/>
          <ac:spMkLst>
            <pc:docMk/>
            <pc:sldMk cId="607453612" sldId="256"/>
            <ac:spMk id="5" creationId="{9F9DB0EB-7E6B-491A-D804-074FF26A2BB7}"/>
          </ac:spMkLst>
        </pc:spChg>
        <pc:spChg chg="mod">
          <ac:chgData name="BRENN Gregory" userId="a9a46dc0-3534-418c-be18-fd1ed2e501dc" providerId="ADAL" clId="{68140869-C45C-4E8B-988B-7F2C27B24B63}" dt="2023-05-29T07:39:39.891" v="91" actId="20577"/>
          <ac:spMkLst>
            <pc:docMk/>
            <pc:sldMk cId="607453612" sldId="256"/>
            <ac:spMk id="6" creationId="{ED5FDC18-A1B7-DD10-65F6-776832984909}"/>
          </ac:spMkLst>
        </pc:spChg>
        <pc:spChg chg="add mod">
          <ac:chgData name="BRENN Gregory" userId="a9a46dc0-3534-418c-be18-fd1ed2e501dc" providerId="ADAL" clId="{68140869-C45C-4E8B-988B-7F2C27B24B63}" dt="2023-05-29T07:54:22.161" v="671" actId="1038"/>
          <ac:spMkLst>
            <pc:docMk/>
            <pc:sldMk cId="607453612" sldId="256"/>
            <ac:spMk id="7" creationId="{44904064-8E05-ACAB-8CE0-11A45492A630}"/>
          </ac:spMkLst>
        </pc:spChg>
        <pc:spChg chg="add mod ord">
          <ac:chgData name="BRENN Gregory" userId="a9a46dc0-3534-418c-be18-fd1ed2e501dc" providerId="ADAL" clId="{68140869-C45C-4E8B-988B-7F2C27B24B63}" dt="2023-05-29T07:54:22.161" v="671" actId="1038"/>
          <ac:spMkLst>
            <pc:docMk/>
            <pc:sldMk cId="607453612" sldId="256"/>
            <ac:spMk id="8" creationId="{8E0F3425-7F0D-50BA-A237-46C0C6C34AD5}"/>
          </ac:spMkLst>
        </pc:spChg>
        <pc:spChg chg="add mod ord">
          <ac:chgData name="BRENN Gregory" userId="a9a46dc0-3534-418c-be18-fd1ed2e501dc" providerId="ADAL" clId="{68140869-C45C-4E8B-988B-7F2C27B24B63}" dt="2023-05-29T07:54:22.161" v="671" actId="1038"/>
          <ac:spMkLst>
            <pc:docMk/>
            <pc:sldMk cId="607453612" sldId="256"/>
            <ac:spMk id="9" creationId="{76956DDF-0E9D-A97E-E99A-D1B6AC4CD68E}"/>
          </ac:spMkLst>
        </pc:spChg>
        <pc:spChg chg="add mod ord">
          <ac:chgData name="BRENN Gregory" userId="a9a46dc0-3534-418c-be18-fd1ed2e501dc" providerId="ADAL" clId="{68140869-C45C-4E8B-988B-7F2C27B24B63}" dt="2023-05-29T07:54:22.161" v="671" actId="1038"/>
          <ac:spMkLst>
            <pc:docMk/>
            <pc:sldMk cId="607453612" sldId="256"/>
            <ac:spMk id="10" creationId="{B61B292E-4C1F-448C-0EEB-AE925E668C83}"/>
          </ac:spMkLst>
        </pc:spChg>
        <pc:spChg chg="add mod ord">
          <ac:chgData name="BRENN Gregory" userId="a9a46dc0-3534-418c-be18-fd1ed2e501dc" providerId="ADAL" clId="{68140869-C45C-4E8B-988B-7F2C27B24B63}" dt="2023-05-29T07:54:22.161" v="671" actId="1038"/>
          <ac:spMkLst>
            <pc:docMk/>
            <pc:sldMk cId="607453612" sldId="256"/>
            <ac:spMk id="11" creationId="{089F8123-EBE6-65B7-1F8C-054CD1400F42}"/>
          </ac:spMkLst>
        </pc:spChg>
        <pc:spChg chg="add mod ord">
          <ac:chgData name="BRENN Gregory" userId="a9a46dc0-3534-418c-be18-fd1ed2e501dc" providerId="ADAL" clId="{68140869-C45C-4E8B-988B-7F2C27B24B63}" dt="2023-05-29T07:47:07.800" v="242" actId="164"/>
          <ac:spMkLst>
            <pc:docMk/>
            <pc:sldMk cId="607453612" sldId="256"/>
            <ac:spMk id="20" creationId="{04586EB3-525D-BC94-B646-7E2C111B96E9}"/>
          </ac:spMkLst>
        </pc:spChg>
        <pc:spChg chg="add mod ord">
          <ac:chgData name="BRENN Gregory" userId="a9a46dc0-3534-418c-be18-fd1ed2e501dc" providerId="ADAL" clId="{68140869-C45C-4E8B-988B-7F2C27B24B63}" dt="2023-05-29T07:47:07.800" v="242" actId="164"/>
          <ac:spMkLst>
            <pc:docMk/>
            <pc:sldMk cId="607453612" sldId="256"/>
            <ac:spMk id="22" creationId="{8AF8BC2D-6CBF-1A93-E0C4-804B0CA5E9A5}"/>
          </ac:spMkLst>
        </pc:spChg>
        <pc:grpChg chg="add mod">
          <ac:chgData name="BRENN Gregory" userId="a9a46dc0-3534-418c-be18-fd1ed2e501dc" providerId="ADAL" clId="{68140869-C45C-4E8B-988B-7F2C27B24B63}" dt="2023-05-29T07:54:22.161" v="671" actId="1038"/>
          <ac:grpSpMkLst>
            <pc:docMk/>
            <pc:sldMk cId="607453612" sldId="256"/>
            <ac:grpSpMk id="25" creationId="{B18F5D0D-1BC1-FE1A-E815-492314D64777}"/>
          </ac:grpSpMkLst>
        </pc:grpChg>
        <pc:cxnChg chg="add mod">
          <ac:chgData name="BRENN Gregory" userId="a9a46dc0-3534-418c-be18-fd1ed2e501dc" providerId="ADAL" clId="{68140869-C45C-4E8B-988B-7F2C27B24B63}" dt="2023-05-29T07:54:22.161" v="671" actId="1038"/>
          <ac:cxnSpMkLst>
            <pc:docMk/>
            <pc:sldMk cId="607453612" sldId="256"/>
            <ac:cxnSpMk id="13" creationId="{270B97E8-1349-2F93-E9C5-1965DC21F0FD}"/>
          </ac:cxnSpMkLst>
        </pc:cxnChg>
        <pc:cxnChg chg="add mod">
          <ac:chgData name="BRENN Gregory" userId="a9a46dc0-3534-418c-be18-fd1ed2e501dc" providerId="ADAL" clId="{68140869-C45C-4E8B-988B-7F2C27B24B63}" dt="2023-05-29T07:54:22.161" v="671" actId="1038"/>
          <ac:cxnSpMkLst>
            <pc:docMk/>
            <pc:sldMk cId="607453612" sldId="256"/>
            <ac:cxnSpMk id="15" creationId="{B2D573DE-5F41-5140-6878-B5DCECEC2C22}"/>
          </ac:cxnSpMkLst>
        </pc:cxnChg>
        <pc:cxnChg chg="add mod">
          <ac:chgData name="BRENN Gregory" userId="a9a46dc0-3534-418c-be18-fd1ed2e501dc" providerId="ADAL" clId="{68140869-C45C-4E8B-988B-7F2C27B24B63}" dt="2023-05-29T07:54:22.161" v="671" actId="1038"/>
          <ac:cxnSpMkLst>
            <pc:docMk/>
            <pc:sldMk cId="607453612" sldId="256"/>
            <ac:cxnSpMk id="17" creationId="{30B67672-702A-642C-899D-3CEEA84A81A5}"/>
          </ac:cxnSpMkLst>
        </pc:cxnChg>
        <pc:cxnChg chg="add mod">
          <ac:chgData name="BRENN Gregory" userId="a9a46dc0-3534-418c-be18-fd1ed2e501dc" providerId="ADAL" clId="{68140869-C45C-4E8B-988B-7F2C27B24B63}" dt="2023-05-29T07:54:22.161" v="671" actId="1038"/>
          <ac:cxnSpMkLst>
            <pc:docMk/>
            <pc:sldMk cId="607453612" sldId="256"/>
            <ac:cxnSpMk id="19" creationId="{B1D18BC1-2392-9C04-5C6E-5DE4F2F3C66C}"/>
          </ac:cxnSpMkLst>
        </pc:cxnChg>
        <pc:cxnChg chg="add mod ord">
          <ac:chgData name="BRENN Gregory" userId="a9a46dc0-3534-418c-be18-fd1ed2e501dc" providerId="ADAL" clId="{68140869-C45C-4E8B-988B-7F2C27B24B63}" dt="2023-05-29T07:47:07.800" v="242" actId="164"/>
          <ac:cxnSpMkLst>
            <pc:docMk/>
            <pc:sldMk cId="607453612" sldId="256"/>
            <ac:cxnSpMk id="21" creationId="{EB9177A9-BA09-1C56-FB5E-9497E922EDDC}"/>
          </ac:cxnSpMkLst>
        </pc:cxnChg>
        <pc:cxnChg chg="add mod">
          <ac:chgData name="BRENN Gregory" userId="a9a46dc0-3534-418c-be18-fd1ed2e501dc" providerId="ADAL" clId="{68140869-C45C-4E8B-988B-7F2C27B24B63}" dt="2023-05-29T07:54:22.161" v="671" actId="1038"/>
          <ac:cxnSpMkLst>
            <pc:docMk/>
            <pc:sldMk cId="607453612" sldId="256"/>
            <ac:cxnSpMk id="27" creationId="{0A6D4966-2DB8-CEA5-AA27-17EEC03AAE17}"/>
          </ac:cxnSpMkLst>
        </pc:cxnChg>
        <pc:cxnChg chg="add mod">
          <ac:chgData name="BRENN Gregory" userId="a9a46dc0-3534-418c-be18-fd1ed2e501dc" providerId="ADAL" clId="{68140869-C45C-4E8B-988B-7F2C27B24B63}" dt="2023-05-29T07:54:37.338" v="706" actId="1038"/>
          <ac:cxnSpMkLst>
            <pc:docMk/>
            <pc:sldMk cId="607453612" sldId="256"/>
            <ac:cxnSpMk id="28" creationId="{2A79513D-B01A-81B7-55F3-87526EC4A6F9}"/>
          </ac:cxnSpMkLst>
        </pc:cxnChg>
        <pc:cxnChg chg="add mod">
          <ac:chgData name="BRENN Gregory" userId="a9a46dc0-3534-418c-be18-fd1ed2e501dc" providerId="ADAL" clId="{68140869-C45C-4E8B-988B-7F2C27B24B63}" dt="2023-05-29T07:54:22.161" v="671" actId="1038"/>
          <ac:cxnSpMkLst>
            <pc:docMk/>
            <pc:sldMk cId="607453612" sldId="256"/>
            <ac:cxnSpMk id="29" creationId="{83DCFFDA-6A3F-EA38-80CE-6F9C28DBA09C}"/>
          </ac:cxnSpMkLst>
        </pc:cxnChg>
      </pc:sldChg>
      <pc:sldChg chg="modSp mod">
        <pc:chgData name="BRENN Gregory" userId="a9a46dc0-3534-418c-be18-fd1ed2e501dc" providerId="ADAL" clId="{68140869-C45C-4E8B-988B-7F2C27B24B63}" dt="2023-05-29T07:38:44.830" v="50" actId="20577"/>
        <pc:sldMkLst>
          <pc:docMk/>
          <pc:sldMk cId="2536716417" sldId="261"/>
        </pc:sldMkLst>
        <pc:spChg chg="mod">
          <ac:chgData name="BRENN Gregory" userId="a9a46dc0-3534-418c-be18-fd1ed2e501dc" providerId="ADAL" clId="{68140869-C45C-4E8B-988B-7F2C27B24B63}" dt="2023-05-29T07:38:44.830" v="50" actId="20577"/>
          <ac:spMkLst>
            <pc:docMk/>
            <pc:sldMk cId="2536716417" sldId="261"/>
            <ac:spMk id="2" creationId="{F1352C0B-9695-D3E6-C984-2A4ACAA780C2}"/>
          </ac:spMkLst>
        </pc:spChg>
        <pc:spChg chg="mod">
          <ac:chgData name="BRENN Gregory" userId="a9a46dc0-3534-418c-be18-fd1ed2e501dc" providerId="ADAL" clId="{68140869-C45C-4E8B-988B-7F2C27B24B63}" dt="2023-05-29T07:37:03.529" v="1" actId="27636"/>
          <ac:spMkLst>
            <pc:docMk/>
            <pc:sldMk cId="2536716417" sldId="261"/>
            <ac:spMk id="3" creationId="{5C892C65-B28E-B36F-7A44-E4E303D43C8D}"/>
          </ac:spMkLst>
        </pc:spChg>
        <pc:spChg chg="mod">
          <ac:chgData name="BRENN Gregory" userId="a9a46dc0-3534-418c-be18-fd1ed2e501dc" providerId="ADAL" clId="{68140869-C45C-4E8B-988B-7F2C27B24B63}" dt="2023-05-29T07:37:33.980" v="14" actId="20577"/>
          <ac:spMkLst>
            <pc:docMk/>
            <pc:sldMk cId="2536716417" sldId="261"/>
            <ac:spMk id="5" creationId="{24894D3B-D127-933B-1EE2-E80787995396}"/>
          </ac:spMkLst>
        </pc:spChg>
        <pc:spChg chg="mod">
          <ac:chgData name="BRENN Gregory" userId="a9a46dc0-3534-418c-be18-fd1ed2e501dc" providerId="ADAL" clId="{68140869-C45C-4E8B-988B-7F2C27B24B63}" dt="2023-05-29T07:37:09.460" v="2"/>
          <ac:spMkLst>
            <pc:docMk/>
            <pc:sldMk cId="2536716417" sldId="261"/>
            <ac:spMk id="6" creationId="{F32FF323-5060-8E5F-FDA9-49201E496DCB}"/>
          </ac:spMkLst>
        </pc:spChg>
        <pc:spChg chg="mod">
          <ac:chgData name="BRENN Gregory" userId="a9a46dc0-3534-418c-be18-fd1ed2e501dc" providerId="ADAL" clId="{68140869-C45C-4E8B-988B-7F2C27B24B63}" dt="2023-05-29T07:37:15.293" v="4" actId="27636"/>
          <ac:spMkLst>
            <pc:docMk/>
            <pc:sldMk cId="2536716417" sldId="261"/>
            <ac:spMk id="7" creationId="{65A4DCB9-5623-A451-6FBB-D9D405171FBA}"/>
          </ac:spMkLst>
        </pc:spChg>
        <pc:spChg chg="mod">
          <ac:chgData name="BRENN Gregory" userId="a9a46dc0-3534-418c-be18-fd1ed2e501dc" providerId="ADAL" clId="{68140869-C45C-4E8B-988B-7F2C27B24B63}" dt="2023-05-29T07:37:22.374" v="6" actId="27636"/>
          <ac:spMkLst>
            <pc:docMk/>
            <pc:sldMk cId="2536716417" sldId="261"/>
            <ac:spMk id="8" creationId="{292C041E-6720-E9ED-7E7F-7703E6A69903}"/>
          </ac:spMkLst>
        </pc:spChg>
      </pc:sldChg>
      <pc:sldChg chg="addSp modSp mod">
        <pc:chgData name="BRENN Gregory" userId="a9a46dc0-3534-418c-be18-fd1ed2e501dc" providerId="ADAL" clId="{68140869-C45C-4E8B-988B-7F2C27B24B63}" dt="2023-05-29T11:56:54.806" v="1351" actId="20577"/>
        <pc:sldMkLst>
          <pc:docMk/>
          <pc:sldMk cId="1325608807" sldId="262"/>
        </pc:sldMkLst>
        <pc:spChg chg="mod">
          <ac:chgData name="BRENN Gregory" userId="a9a46dc0-3534-418c-be18-fd1ed2e501dc" providerId="ADAL" clId="{68140869-C45C-4E8B-988B-7F2C27B24B63}" dt="2023-05-29T07:54:58.156" v="707"/>
          <ac:spMkLst>
            <pc:docMk/>
            <pc:sldMk cId="1325608807" sldId="262"/>
            <ac:spMk id="2" creationId="{46089E85-C1D4-F8EB-8947-E04EDEBE8A24}"/>
          </ac:spMkLst>
        </pc:spChg>
        <pc:spChg chg="mod">
          <ac:chgData name="BRENN Gregory" userId="a9a46dc0-3534-418c-be18-fd1ed2e501dc" providerId="ADAL" clId="{68140869-C45C-4E8B-988B-7F2C27B24B63}" dt="2023-05-29T07:55:18.228" v="719" actId="20577"/>
          <ac:spMkLst>
            <pc:docMk/>
            <pc:sldMk cId="1325608807" sldId="262"/>
            <ac:spMk id="8" creationId="{BD3FC44E-84F0-1278-0842-BEFB164B44CA}"/>
          </ac:spMkLst>
        </pc:spChg>
        <pc:spChg chg="add mod">
          <ac:chgData name="BRENN Gregory" userId="a9a46dc0-3534-418c-be18-fd1ed2e501dc" providerId="ADAL" clId="{68140869-C45C-4E8B-988B-7F2C27B24B63}" dt="2023-05-29T07:55:12.398" v="711" actId="1037"/>
          <ac:spMkLst>
            <pc:docMk/>
            <pc:sldMk cId="1325608807" sldId="262"/>
            <ac:spMk id="11" creationId="{7CDC791F-7D10-A67D-DBAB-FA2B4C001E11}"/>
          </ac:spMkLst>
        </pc:spChg>
        <pc:spChg chg="add mod">
          <ac:chgData name="BRENN Gregory" userId="a9a46dc0-3534-418c-be18-fd1ed2e501dc" providerId="ADAL" clId="{68140869-C45C-4E8B-988B-7F2C27B24B63}" dt="2023-05-29T07:55:12.398" v="711" actId="1037"/>
          <ac:spMkLst>
            <pc:docMk/>
            <pc:sldMk cId="1325608807" sldId="262"/>
            <ac:spMk id="12" creationId="{9AA5A4F6-A46E-008C-867C-F071D0FDA6A0}"/>
          </ac:spMkLst>
        </pc:spChg>
        <pc:spChg chg="add mod">
          <ac:chgData name="BRENN Gregory" userId="a9a46dc0-3534-418c-be18-fd1ed2e501dc" providerId="ADAL" clId="{68140869-C45C-4E8B-988B-7F2C27B24B63}" dt="2023-05-29T07:55:12.398" v="711" actId="1037"/>
          <ac:spMkLst>
            <pc:docMk/>
            <pc:sldMk cId="1325608807" sldId="262"/>
            <ac:spMk id="13" creationId="{0CC12D02-5A5A-1037-280B-3E37978CC7B6}"/>
          </ac:spMkLst>
        </pc:spChg>
        <pc:graphicFrameChg chg="add mod modGraphic">
          <ac:chgData name="BRENN Gregory" userId="a9a46dc0-3534-418c-be18-fd1ed2e501dc" providerId="ADAL" clId="{68140869-C45C-4E8B-988B-7F2C27B24B63}" dt="2023-05-29T11:56:54.806" v="1351" actId="20577"/>
          <ac:graphicFrameMkLst>
            <pc:docMk/>
            <pc:sldMk cId="1325608807" sldId="262"/>
            <ac:graphicFrameMk id="7" creationId="{8A2643F0-7005-E0E6-D6DE-78146CE17C71}"/>
          </ac:graphicFrameMkLst>
        </pc:graphicFrameChg>
        <pc:graphicFrameChg chg="add mod">
          <ac:chgData name="BRENN Gregory" userId="a9a46dc0-3534-418c-be18-fd1ed2e501dc" providerId="ADAL" clId="{68140869-C45C-4E8B-988B-7F2C27B24B63}" dt="2023-05-29T07:55:12.398" v="711" actId="1037"/>
          <ac:graphicFrameMkLst>
            <pc:docMk/>
            <pc:sldMk cId="1325608807" sldId="262"/>
            <ac:graphicFrameMk id="9" creationId="{6208AFCA-726D-EFB6-2CBE-1CE06DF3A201}"/>
          </ac:graphicFrameMkLst>
        </pc:graphicFrameChg>
        <pc:graphicFrameChg chg="add mod">
          <ac:chgData name="BRENN Gregory" userId="a9a46dc0-3534-418c-be18-fd1ed2e501dc" providerId="ADAL" clId="{68140869-C45C-4E8B-988B-7F2C27B24B63}" dt="2023-05-29T07:55:12.398" v="711" actId="1037"/>
          <ac:graphicFrameMkLst>
            <pc:docMk/>
            <pc:sldMk cId="1325608807" sldId="262"/>
            <ac:graphicFrameMk id="10" creationId="{365E2803-49A8-5E92-6361-082DDB4513DF}"/>
          </ac:graphicFrameMkLst>
        </pc:graphicFrameChg>
        <pc:picChg chg="add mod">
          <ac:chgData name="BRENN Gregory" userId="a9a46dc0-3534-418c-be18-fd1ed2e501dc" providerId="ADAL" clId="{68140869-C45C-4E8B-988B-7F2C27B24B63}" dt="2023-05-29T07:55:12.398" v="711" actId="1037"/>
          <ac:picMkLst>
            <pc:docMk/>
            <pc:sldMk cId="1325608807" sldId="262"/>
            <ac:picMk id="4" creationId="{256F4DE5-671F-850E-554F-27E8128A58AC}"/>
          </ac:picMkLst>
        </pc:picChg>
        <pc:picChg chg="add mod">
          <ac:chgData name="BRENN Gregory" userId="a9a46dc0-3534-418c-be18-fd1ed2e501dc" providerId="ADAL" clId="{68140869-C45C-4E8B-988B-7F2C27B24B63}" dt="2023-05-29T07:55:12.398" v="711" actId="1037"/>
          <ac:picMkLst>
            <pc:docMk/>
            <pc:sldMk cId="1325608807" sldId="262"/>
            <ac:picMk id="5" creationId="{08789CF3-D92D-643A-23CE-C993D4D4CA88}"/>
          </ac:picMkLst>
        </pc:picChg>
        <pc:picChg chg="add mod">
          <ac:chgData name="BRENN Gregory" userId="a9a46dc0-3534-418c-be18-fd1ed2e501dc" providerId="ADAL" clId="{68140869-C45C-4E8B-988B-7F2C27B24B63}" dt="2023-05-29T07:55:12.398" v="711" actId="1037"/>
          <ac:picMkLst>
            <pc:docMk/>
            <pc:sldMk cId="1325608807" sldId="262"/>
            <ac:picMk id="6" creationId="{DC07259A-F807-3343-CA52-C67BDAFB0818}"/>
          </ac:picMkLst>
        </pc:picChg>
      </pc:sldChg>
      <pc:sldChg chg="addSp delSp modSp mod">
        <pc:chgData name="BRENN Gregory" userId="a9a46dc0-3534-418c-be18-fd1ed2e501dc" providerId="ADAL" clId="{68140869-C45C-4E8B-988B-7F2C27B24B63}" dt="2023-05-29T11:54:07.189" v="1330" actId="1582"/>
        <pc:sldMkLst>
          <pc:docMk/>
          <pc:sldMk cId="1675666824" sldId="263"/>
        </pc:sldMkLst>
        <pc:spChg chg="mod">
          <ac:chgData name="BRENN Gregory" userId="a9a46dc0-3534-418c-be18-fd1ed2e501dc" providerId="ADAL" clId="{68140869-C45C-4E8B-988B-7F2C27B24B63}" dt="2023-05-29T07:55:35.898" v="720"/>
          <ac:spMkLst>
            <pc:docMk/>
            <pc:sldMk cId="1675666824" sldId="263"/>
            <ac:spMk id="2" creationId="{46089E85-C1D4-F8EB-8947-E04EDEBE8A24}"/>
          </ac:spMkLst>
        </pc:spChg>
        <pc:spChg chg="add mod">
          <ac:chgData name="BRENN Gregory" userId="a9a46dc0-3534-418c-be18-fd1ed2e501dc" providerId="ADAL" clId="{68140869-C45C-4E8B-988B-7F2C27B24B63}" dt="2023-05-29T07:55:47.631" v="721"/>
          <ac:spMkLst>
            <pc:docMk/>
            <pc:sldMk cId="1675666824" sldId="263"/>
            <ac:spMk id="7" creationId="{E4B82321-0EBF-09C4-A215-2224F83BE16F}"/>
          </ac:spMkLst>
        </pc:spChg>
        <pc:spChg chg="mod">
          <ac:chgData name="BRENN Gregory" userId="a9a46dc0-3534-418c-be18-fd1ed2e501dc" providerId="ADAL" clId="{68140869-C45C-4E8B-988B-7F2C27B24B63}" dt="2023-05-29T08:08:26.073" v="905" actId="20577"/>
          <ac:spMkLst>
            <pc:docMk/>
            <pc:sldMk cId="1675666824" sldId="263"/>
            <ac:spMk id="8" creationId="{FF9D3171-1409-D028-882D-FD8E102F5831}"/>
          </ac:spMkLst>
        </pc:spChg>
        <pc:spChg chg="add mod">
          <ac:chgData name="BRENN Gregory" userId="a9a46dc0-3534-418c-be18-fd1ed2e501dc" providerId="ADAL" clId="{68140869-C45C-4E8B-988B-7F2C27B24B63}" dt="2023-05-29T07:55:53.476" v="733" actId="20577"/>
          <ac:spMkLst>
            <pc:docMk/>
            <pc:sldMk cId="1675666824" sldId="263"/>
            <ac:spMk id="9" creationId="{3D70F625-C976-15FA-075D-385C33BD8311}"/>
          </ac:spMkLst>
        </pc:spChg>
        <pc:spChg chg="add del mod">
          <ac:chgData name="BRENN Gregory" userId="a9a46dc0-3534-418c-be18-fd1ed2e501dc" providerId="ADAL" clId="{68140869-C45C-4E8B-988B-7F2C27B24B63}" dt="2023-05-29T07:56:54.258" v="740" actId="478"/>
          <ac:spMkLst>
            <pc:docMk/>
            <pc:sldMk cId="1675666824" sldId="263"/>
            <ac:spMk id="12" creationId="{95D11314-8053-3C7F-1E37-A1B33C87E9FB}"/>
          </ac:spMkLst>
        </pc:spChg>
        <pc:spChg chg="add mod ord">
          <ac:chgData name="BRENN Gregory" userId="a9a46dc0-3534-418c-be18-fd1ed2e501dc" providerId="ADAL" clId="{68140869-C45C-4E8B-988B-7F2C27B24B63}" dt="2023-05-29T07:57:50.231" v="752" actId="207"/>
          <ac:spMkLst>
            <pc:docMk/>
            <pc:sldMk cId="1675666824" sldId="263"/>
            <ac:spMk id="13" creationId="{7D68492E-49ED-AB57-C565-3875B4E71B7A}"/>
          </ac:spMkLst>
        </pc:spChg>
        <pc:spChg chg="add mod ord">
          <ac:chgData name="BRENN Gregory" userId="a9a46dc0-3534-418c-be18-fd1ed2e501dc" providerId="ADAL" clId="{68140869-C45C-4E8B-988B-7F2C27B24B63}" dt="2023-05-29T07:57:57.082" v="753" actId="207"/>
          <ac:spMkLst>
            <pc:docMk/>
            <pc:sldMk cId="1675666824" sldId="263"/>
            <ac:spMk id="14" creationId="{0C5340CC-1C34-893E-BF6E-9CD9FB64AB8C}"/>
          </ac:spMkLst>
        </pc:spChg>
        <pc:graphicFrameChg chg="add mod">
          <ac:chgData name="BRENN Gregory" userId="a9a46dc0-3534-418c-be18-fd1ed2e501dc" providerId="ADAL" clId="{68140869-C45C-4E8B-988B-7F2C27B24B63}" dt="2023-05-29T07:55:47.631" v="721"/>
          <ac:graphicFrameMkLst>
            <pc:docMk/>
            <pc:sldMk cId="1675666824" sldId="263"/>
            <ac:graphicFrameMk id="10" creationId="{51E7D85D-D2DD-A8ED-6FCE-C4E54EA7BEA1}"/>
          </ac:graphicFrameMkLst>
        </pc:graphicFrameChg>
        <pc:graphicFrameChg chg="add mod">
          <ac:chgData name="BRENN Gregory" userId="a9a46dc0-3534-418c-be18-fd1ed2e501dc" providerId="ADAL" clId="{68140869-C45C-4E8B-988B-7F2C27B24B63}" dt="2023-05-29T07:55:47.631" v="721"/>
          <ac:graphicFrameMkLst>
            <pc:docMk/>
            <pc:sldMk cId="1675666824" sldId="263"/>
            <ac:graphicFrameMk id="11" creationId="{9C7D2C0A-8229-4C50-7675-89869C7EB573}"/>
          </ac:graphicFrameMkLst>
        </pc:graphicFrameChg>
        <pc:picChg chg="add del mod">
          <ac:chgData name="BRENN Gregory" userId="a9a46dc0-3534-418c-be18-fd1ed2e501dc" providerId="ADAL" clId="{68140869-C45C-4E8B-988B-7F2C27B24B63}" dt="2023-05-29T11:53:21.874" v="1324" actId="478"/>
          <ac:picMkLst>
            <pc:docMk/>
            <pc:sldMk cId="1675666824" sldId="263"/>
            <ac:picMk id="4" creationId="{AA2DBB93-BDFA-AE4C-9515-37D0037DF106}"/>
          </ac:picMkLst>
        </pc:picChg>
        <pc:picChg chg="add mod">
          <ac:chgData name="BRENN Gregory" userId="a9a46dc0-3534-418c-be18-fd1ed2e501dc" providerId="ADAL" clId="{68140869-C45C-4E8B-988B-7F2C27B24B63}" dt="2023-05-29T07:55:47.631" v="721"/>
          <ac:picMkLst>
            <pc:docMk/>
            <pc:sldMk cId="1675666824" sldId="263"/>
            <ac:picMk id="5" creationId="{1EED8174-2173-2F09-55A6-7249BB1BF6F7}"/>
          </ac:picMkLst>
        </pc:picChg>
        <pc:picChg chg="add mod">
          <ac:chgData name="BRENN Gregory" userId="a9a46dc0-3534-418c-be18-fd1ed2e501dc" providerId="ADAL" clId="{68140869-C45C-4E8B-988B-7F2C27B24B63}" dt="2023-05-29T07:55:47.631" v="721"/>
          <ac:picMkLst>
            <pc:docMk/>
            <pc:sldMk cId="1675666824" sldId="263"/>
            <ac:picMk id="6" creationId="{47877F6C-E776-9637-103E-6740ADD27CB5}"/>
          </ac:picMkLst>
        </pc:picChg>
        <pc:picChg chg="add mod">
          <ac:chgData name="BRENN Gregory" userId="a9a46dc0-3534-418c-be18-fd1ed2e501dc" providerId="ADAL" clId="{68140869-C45C-4E8B-988B-7F2C27B24B63}" dt="2023-05-29T11:54:07.189" v="1330" actId="1582"/>
          <ac:picMkLst>
            <pc:docMk/>
            <pc:sldMk cId="1675666824" sldId="263"/>
            <ac:picMk id="15" creationId="{C4789C07-5247-F089-3193-33EAFB166F20}"/>
          </ac:picMkLst>
        </pc:picChg>
      </pc:sldChg>
      <pc:sldChg chg="addSp modSp mod">
        <pc:chgData name="BRENN Gregory" userId="a9a46dc0-3534-418c-be18-fd1ed2e501dc" providerId="ADAL" clId="{68140869-C45C-4E8B-988B-7F2C27B24B63}" dt="2023-05-29T08:08:20.011" v="897" actId="20577"/>
        <pc:sldMkLst>
          <pc:docMk/>
          <pc:sldMk cId="2295552553" sldId="264"/>
        </pc:sldMkLst>
        <pc:spChg chg="mod">
          <ac:chgData name="BRENN Gregory" userId="a9a46dc0-3534-418c-be18-fd1ed2e501dc" providerId="ADAL" clId="{68140869-C45C-4E8B-988B-7F2C27B24B63}" dt="2023-05-29T07:56:10.877" v="734"/>
          <ac:spMkLst>
            <pc:docMk/>
            <pc:sldMk cId="2295552553" sldId="264"/>
            <ac:spMk id="2" creationId="{46089E85-C1D4-F8EB-8947-E04EDEBE8A24}"/>
          </ac:spMkLst>
        </pc:spChg>
        <pc:spChg chg="mod">
          <ac:chgData name="BRENN Gregory" userId="a9a46dc0-3534-418c-be18-fd1ed2e501dc" providerId="ADAL" clId="{68140869-C45C-4E8B-988B-7F2C27B24B63}" dt="2023-05-29T08:08:20.011" v="897" actId="20577"/>
          <ac:spMkLst>
            <pc:docMk/>
            <pc:sldMk cId="2295552553" sldId="264"/>
            <ac:spMk id="6" creationId="{76D0244C-FEAF-A150-F497-94C51CF1DC93}"/>
          </ac:spMkLst>
        </pc:spChg>
        <pc:spChg chg="add mod">
          <ac:chgData name="BRENN Gregory" userId="a9a46dc0-3534-418c-be18-fd1ed2e501dc" providerId="ADAL" clId="{68140869-C45C-4E8B-988B-7F2C27B24B63}" dt="2023-05-29T07:56:16.997" v="735"/>
          <ac:spMkLst>
            <pc:docMk/>
            <pc:sldMk cId="2295552553" sldId="264"/>
            <ac:spMk id="8" creationId="{1F9B2773-F0C0-F82B-26F3-82792A124506}"/>
          </ac:spMkLst>
        </pc:spChg>
        <pc:spChg chg="add mod">
          <ac:chgData name="BRENN Gregory" userId="a9a46dc0-3534-418c-be18-fd1ed2e501dc" providerId="ADAL" clId="{68140869-C45C-4E8B-988B-7F2C27B24B63}" dt="2023-05-29T08:00:05.860" v="786" actId="20577"/>
          <ac:spMkLst>
            <pc:docMk/>
            <pc:sldMk cId="2295552553" sldId="264"/>
            <ac:spMk id="10" creationId="{30BC5DF4-F889-5734-B0B2-400E43581433}"/>
          </ac:spMkLst>
        </pc:spChg>
        <pc:spChg chg="add mod">
          <ac:chgData name="BRENN Gregory" userId="a9a46dc0-3534-418c-be18-fd1ed2e501dc" providerId="ADAL" clId="{68140869-C45C-4E8B-988B-7F2C27B24B63}" dt="2023-05-29T07:56:16.997" v="735"/>
          <ac:spMkLst>
            <pc:docMk/>
            <pc:sldMk cId="2295552553" sldId="264"/>
            <ac:spMk id="12" creationId="{043A653F-A0FE-DE55-95EB-91CF22A748D7}"/>
          </ac:spMkLst>
        </pc:spChg>
        <pc:spChg chg="add mod">
          <ac:chgData name="BRENN Gregory" userId="a9a46dc0-3534-418c-be18-fd1ed2e501dc" providerId="ADAL" clId="{68140869-C45C-4E8B-988B-7F2C27B24B63}" dt="2023-05-29T08:00:39.450" v="811" actId="1076"/>
          <ac:spMkLst>
            <pc:docMk/>
            <pc:sldMk cId="2295552553" sldId="264"/>
            <ac:spMk id="22" creationId="{7AC6E364-0618-FC51-4BC4-559A493E0672}"/>
          </ac:spMkLst>
        </pc:spChg>
        <pc:graphicFrameChg chg="add mod">
          <ac:chgData name="BRENN Gregory" userId="a9a46dc0-3534-418c-be18-fd1ed2e501dc" providerId="ADAL" clId="{68140869-C45C-4E8B-988B-7F2C27B24B63}" dt="2023-05-29T07:56:16.997" v="735"/>
          <ac:graphicFrameMkLst>
            <pc:docMk/>
            <pc:sldMk cId="2295552553" sldId="264"/>
            <ac:graphicFrameMk id="7" creationId="{0D065A54-9C17-0D93-7B87-5C6FE1E499E9}"/>
          </ac:graphicFrameMkLst>
        </pc:graphicFrameChg>
        <pc:graphicFrameChg chg="add mod">
          <ac:chgData name="BRENN Gregory" userId="a9a46dc0-3534-418c-be18-fd1ed2e501dc" providerId="ADAL" clId="{68140869-C45C-4E8B-988B-7F2C27B24B63}" dt="2023-05-29T07:59:38.681" v="778" actId="1038"/>
          <ac:graphicFrameMkLst>
            <pc:docMk/>
            <pc:sldMk cId="2295552553" sldId="264"/>
            <ac:graphicFrameMk id="9" creationId="{2CCDD708-D4F6-1A7E-1710-4A52F840FC94}"/>
          </ac:graphicFrameMkLst>
        </pc:graphicFrameChg>
        <pc:picChg chg="add mod">
          <ac:chgData name="BRENN Gregory" userId="a9a46dc0-3534-418c-be18-fd1ed2e501dc" providerId="ADAL" clId="{68140869-C45C-4E8B-988B-7F2C27B24B63}" dt="2023-05-29T07:56:16.997" v="735"/>
          <ac:picMkLst>
            <pc:docMk/>
            <pc:sldMk cId="2295552553" sldId="264"/>
            <ac:picMk id="4" creationId="{5E19BC06-DBF2-7F69-D491-6AB301CB2B2B}"/>
          </ac:picMkLst>
        </pc:picChg>
        <pc:picChg chg="add mod">
          <ac:chgData name="BRENN Gregory" userId="a9a46dc0-3534-418c-be18-fd1ed2e501dc" providerId="ADAL" clId="{68140869-C45C-4E8B-988B-7F2C27B24B63}" dt="2023-05-29T07:56:16.997" v="735"/>
          <ac:picMkLst>
            <pc:docMk/>
            <pc:sldMk cId="2295552553" sldId="264"/>
            <ac:picMk id="5" creationId="{4354AED5-B1CB-FAF8-AF4C-5498605A1AB2}"/>
          </ac:picMkLst>
        </pc:picChg>
        <pc:picChg chg="add mod">
          <ac:chgData name="BRENN Gregory" userId="a9a46dc0-3534-418c-be18-fd1ed2e501dc" providerId="ADAL" clId="{68140869-C45C-4E8B-988B-7F2C27B24B63}" dt="2023-05-29T07:56:16.997" v="735"/>
          <ac:picMkLst>
            <pc:docMk/>
            <pc:sldMk cId="2295552553" sldId="264"/>
            <ac:picMk id="11" creationId="{C1C388AD-A62A-C744-45FC-72E57870232E}"/>
          </ac:picMkLst>
        </pc:picChg>
        <pc:cxnChg chg="add mod">
          <ac:chgData name="BRENN Gregory" userId="a9a46dc0-3534-418c-be18-fd1ed2e501dc" providerId="ADAL" clId="{68140869-C45C-4E8B-988B-7F2C27B24B63}" dt="2023-05-29T07:59:22.655" v="764" actId="208"/>
          <ac:cxnSpMkLst>
            <pc:docMk/>
            <pc:sldMk cId="2295552553" sldId="264"/>
            <ac:cxnSpMk id="14" creationId="{395D7893-A2EA-F478-7EEC-16539CD3ADEC}"/>
          </ac:cxnSpMkLst>
        </pc:cxnChg>
        <pc:cxnChg chg="add mod">
          <ac:chgData name="BRENN Gregory" userId="a9a46dc0-3534-418c-be18-fd1ed2e501dc" providerId="ADAL" clId="{68140869-C45C-4E8B-988B-7F2C27B24B63}" dt="2023-05-29T08:00:16.331" v="806" actId="1035"/>
          <ac:cxnSpMkLst>
            <pc:docMk/>
            <pc:sldMk cId="2295552553" sldId="264"/>
            <ac:cxnSpMk id="17" creationId="{2DC43E83-8851-F4CD-F116-EBF6FBC09DE9}"/>
          </ac:cxnSpMkLst>
        </pc:cxnChg>
      </pc:sldChg>
      <pc:sldChg chg="addSp delSp modSp mod">
        <pc:chgData name="BRENN Gregory" userId="a9a46dc0-3534-418c-be18-fd1ed2e501dc" providerId="ADAL" clId="{68140869-C45C-4E8B-988B-7F2C27B24B63}" dt="2023-05-29T09:11:28.873" v="1310" actId="20577"/>
        <pc:sldMkLst>
          <pc:docMk/>
          <pc:sldMk cId="2852003000" sldId="265"/>
        </pc:sldMkLst>
        <pc:spChg chg="mod">
          <ac:chgData name="BRENN Gregory" userId="a9a46dc0-3534-418c-be18-fd1ed2e501dc" providerId="ADAL" clId="{68140869-C45C-4E8B-988B-7F2C27B24B63}" dt="2023-05-29T08:01:01.841" v="812"/>
          <ac:spMkLst>
            <pc:docMk/>
            <pc:sldMk cId="2852003000" sldId="265"/>
            <ac:spMk id="2" creationId="{46089E85-C1D4-F8EB-8947-E04EDEBE8A24}"/>
          </ac:spMkLst>
        </pc:spChg>
        <pc:spChg chg="add mod">
          <ac:chgData name="BRENN Gregory" userId="a9a46dc0-3534-418c-be18-fd1ed2e501dc" providerId="ADAL" clId="{68140869-C45C-4E8B-988B-7F2C27B24B63}" dt="2023-05-29T08:03:44.310" v="867" actId="1076"/>
          <ac:spMkLst>
            <pc:docMk/>
            <pc:sldMk cId="2852003000" sldId="265"/>
            <ac:spMk id="3" creationId="{6273391C-CE6C-0D1A-F864-C689FEFAFF86}"/>
          </ac:spMkLst>
        </pc:spChg>
        <pc:spChg chg="add mod">
          <ac:chgData name="BRENN Gregory" userId="a9a46dc0-3534-418c-be18-fd1ed2e501dc" providerId="ADAL" clId="{68140869-C45C-4E8B-988B-7F2C27B24B63}" dt="2023-05-29T08:01:10.167" v="813"/>
          <ac:spMkLst>
            <pc:docMk/>
            <pc:sldMk cId="2852003000" sldId="265"/>
            <ac:spMk id="4" creationId="{1B4DE451-AB44-8D05-2355-181B2BFD37AE}"/>
          </ac:spMkLst>
        </pc:spChg>
        <pc:spChg chg="mod">
          <ac:chgData name="BRENN Gregory" userId="a9a46dc0-3534-418c-be18-fd1ed2e501dc" providerId="ADAL" clId="{68140869-C45C-4E8B-988B-7F2C27B24B63}" dt="2023-05-29T08:07:46.895" v="880" actId="20577"/>
          <ac:spMkLst>
            <pc:docMk/>
            <pc:sldMk cId="2852003000" sldId="265"/>
            <ac:spMk id="6" creationId="{9ADE5F83-69D0-A1F2-B6CA-29BCE0C3D25B}"/>
          </ac:spMkLst>
        </pc:spChg>
        <pc:spChg chg="add mod">
          <ac:chgData name="BRENN Gregory" userId="a9a46dc0-3534-418c-be18-fd1ed2e501dc" providerId="ADAL" clId="{68140869-C45C-4E8B-988B-7F2C27B24B63}" dt="2023-05-29T09:11:28.873" v="1310" actId="20577"/>
          <ac:spMkLst>
            <pc:docMk/>
            <pc:sldMk cId="2852003000" sldId="265"/>
            <ac:spMk id="7" creationId="{B334A9A0-9BB5-5F99-42E9-D18A8F16296E}"/>
          </ac:spMkLst>
        </pc:spChg>
        <pc:spChg chg="mod">
          <ac:chgData name="BRENN Gregory" userId="a9a46dc0-3534-418c-be18-fd1ed2e501dc" providerId="ADAL" clId="{68140869-C45C-4E8B-988B-7F2C27B24B63}" dt="2023-05-29T08:01:10.167" v="813"/>
          <ac:spMkLst>
            <pc:docMk/>
            <pc:sldMk cId="2852003000" sldId="265"/>
            <ac:spMk id="12" creationId="{18F80517-E425-CDE4-9EF7-BB4C49785508}"/>
          </ac:spMkLst>
        </pc:spChg>
        <pc:spChg chg="add mod">
          <ac:chgData name="BRENN Gregory" userId="a9a46dc0-3534-418c-be18-fd1ed2e501dc" providerId="ADAL" clId="{68140869-C45C-4E8B-988B-7F2C27B24B63}" dt="2023-05-29T08:01:10.167" v="813"/>
          <ac:spMkLst>
            <pc:docMk/>
            <pc:sldMk cId="2852003000" sldId="265"/>
            <ac:spMk id="13" creationId="{9DD7C57C-A9A6-D826-4843-1F0B5646CA47}"/>
          </ac:spMkLst>
        </pc:spChg>
        <pc:spChg chg="add mod">
          <ac:chgData name="BRENN Gregory" userId="a9a46dc0-3534-418c-be18-fd1ed2e501dc" providerId="ADAL" clId="{68140869-C45C-4E8B-988B-7F2C27B24B63}" dt="2023-05-29T08:03:49.995" v="868" actId="1076"/>
          <ac:spMkLst>
            <pc:docMk/>
            <pc:sldMk cId="2852003000" sldId="265"/>
            <ac:spMk id="14" creationId="{4CA0D46F-0397-CA24-5047-BFB7F86B72A4}"/>
          </ac:spMkLst>
        </pc:spChg>
        <pc:spChg chg="add mod">
          <ac:chgData name="BRENN Gregory" userId="a9a46dc0-3534-418c-be18-fd1ed2e501dc" providerId="ADAL" clId="{68140869-C45C-4E8B-988B-7F2C27B24B63}" dt="2023-05-29T08:01:10.167" v="813"/>
          <ac:spMkLst>
            <pc:docMk/>
            <pc:sldMk cId="2852003000" sldId="265"/>
            <ac:spMk id="15" creationId="{84E037A4-7DB4-DB06-5A2E-CFA8B950DD7B}"/>
          </ac:spMkLst>
        </pc:spChg>
        <pc:spChg chg="add del mod">
          <ac:chgData name="BRENN Gregory" userId="a9a46dc0-3534-418c-be18-fd1ed2e501dc" providerId="ADAL" clId="{68140869-C45C-4E8B-988B-7F2C27B24B63}" dt="2023-05-29T08:01:23.925" v="816"/>
          <ac:spMkLst>
            <pc:docMk/>
            <pc:sldMk cId="2852003000" sldId="265"/>
            <ac:spMk id="16" creationId="{D543F4D9-B0AB-DDB6-CDB1-C26A1FC3CECD}"/>
          </ac:spMkLst>
        </pc:spChg>
        <pc:spChg chg="add del mod">
          <ac:chgData name="BRENN Gregory" userId="a9a46dc0-3534-418c-be18-fd1ed2e501dc" providerId="ADAL" clId="{68140869-C45C-4E8B-988B-7F2C27B24B63}" dt="2023-05-29T08:01:23.925" v="816"/>
          <ac:spMkLst>
            <pc:docMk/>
            <pc:sldMk cId="2852003000" sldId="265"/>
            <ac:spMk id="17" creationId="{E38D3E71-82D6-1C7A-BC1D-DC980653FA03}"/>
          </ac:spMkLst>
        </pc:spChg>
        <pc:spChg chg="add del mod">
          <ac:chgData name="BRENN Gregory" userId="a9a46dc0-3534-418c-be18-fd1ed2e501dc" providerId="ADAL" clId="{68140869-C45C-4E8B-988B-7F2C27B24B63}" dt="2023-05-29T08:01:23.925" v="816"/>
          <ac:spMkLst>
            <pc:docMk/>
            <pc:sldMk cId="2852003000" sldId="265"/>
            <ac:spMk id="18" creationId="{4B807447-D699-D1F5-B33F-D2B657E1CE5B}"/>
          </ac:spMkLst>
        </pc:spChg>
        <pc:spChg chg="mod">
          <ac:chgData name="BRENN Gregory" userId="a9a46dc0-3534-418c-be18-fd1ed2e501dc" providerId="ADAL" clId="{68140869-C45C-4E8B-988B-7F2C27B24B63}" dt="2023-05-29T08:01:22.955" v="815"/>
          <ac:spMkLst>
            <pc:docMk/>
            <pc:sldMk cId="2852003000" sldId="265"/>
            <ac:spMk id="23" creationId="{83FE53A8-6B19-5612-8900-2A3DB72129CA}"/>
          </ac:spMkLst>
        </pc:spChg>
        <pc:spChg chg="add del mod">
          <ac:chgData name="BRENN Gregory" userId="a9a46dc0-3534-418c-be18-fd1ed2e501dc" providerId="ADAL" clId="{68140869-C45C-4E8B-988B-7F2C27B24B63}" dt="2023-05-29T08:01:23.925" v="816"/>
          <ac:spMkLst>
            <pc:docMk/>
            <pc:sldMk cId="2852003000" sldId="265"/>
            <ac:spMk id="24" creationId="{C3F6E4BE-A9A6-0DB6-999F-5D1322AFE3DB}"/>
          </ac:spMkLst>
        </pc:spChg>
        <pc:spChg chg="add del mod">
          <ac:chgData name="BRENN Gregory" userId="a9a46dc0-3534-418c-be18-fd1ed2e501dc" providerId="ADAL" clId="{68140869-C45C-4E8B-988B-7F2C27B24B63}" dt="2023-05-29T08:01:23.925" v="816"/>
          <ac:spMkLst>
            <pc:docMk/>
            <pc:sldMk cId="2852003000" sldId="265"/>
            <ac:spMk id="25" creationId="{BC59B909-DEE2-C167-0CD4-BA2085F98394}"/>
          </ac:spMkLst>
        </pc:spChg>
        <pc:spChg chg="add del mod">
          <ac:chgData name="BRENN Gregory" userId="a9a46dc0-3534-418c-be18-fd1ed2e501dc" providerId="ADAL" clId="{68140869-C45C-4E8B-988B-7F2C27B24B63}" dt="2023-05-29T08:01:23.925" v="816"/>
          <ac:spMkLst>
            <pc:docMk/>
            <pc:sldMk cId="2852003000" sldId="265"/>
            <ac:spMk id="26" creationId="{3F40767A-F04A-7998-9237-FFE461C20392}"/>
          </ac:spMkLst>
        </pc:spChg>
        <pc:spChg chg="add mod">
          <ac:chgData name="BRENN Gregory" userId="a9a46dc0-3534-418c-be18-fd1ed2e501dc" providerId="ADAL" clId="{68140869-C45C-4E8B-988B-7F2C27B24B63}" dt="2023-05-29T08:03:00.396" v="859" actId="255"/>
          <ac:spMkLst>
            <pc:docMk/>
            <pc:sldMk cId="2852003000" sldId="265"/>
            <ac:spMk id="27" creationId="{31BC0F2D-ACC0-CFD3-3CBB-2ADF7E4068E9}"/>
          </ac:spMkLst>
        </pc:spChg>
        <pc:spChg chg="add mod">
          <ac:chgData name="BRENN Gregory" userId="a9a46dc0-3534-418c-be18-fd1ed2e501dc" providerId="ADAL" clId="{68140869-C45C-4E8B-988B-7F2C27B24B63}" dt="2023-05-29T08:03:15.680" v="862" actId="1076"/>
          <ac:spMkLst>
            <pc:docMk/>
            <pc:sldMk cId="2852003000" sldId="265"/>
            <ac:spMk id="28" creationId="{475328B3-22F1-760C-9ED9-AABE4907BC25}"/>
          </ac:spMkLst>
        </pc:spChg>
        <pc:spChg chg="add del mod">
          <ac:chgData name="BRENN Gregory" userId="a9a46dc0-3534-418c-be18-fd1ed2e501dc" providerId="ADAL" clId="{68140869-C45C-4E8B-988B-7F2C27B24B63}" dt="2023-05-29T08:02:16.675" v="826"/>
          <ac:spMkLst>
            <pc:docMk/>
            <pc:sldMk cId="2852003000" sldId="265"/>
            <ac:spMk id="29" creationId="{ED665197-49C8-1565-730B-677A61C15593}"/>
          </ac:spMkLst>
        </pc:spChg>
        <pc:grpChg chg="add mod">
          <ac:chgData name="BRENN Gregory" userId="a9a46dc0-3534-418c-be18-fd1ed2e501dc" providerId="ADAL" clId="{68140869-C45C-4E8B-988B-7F2C27B24B63}" dt="2023-05-29T08:01:10.167" v="813"/>
          <ac:grpSpMkLst>
            <pc:docMk/>
            <pc:sldMk cId="2852003000" sldId="265"/>
            <ac:grpSpMk id="10" creationId="{43D4781B-7384-873C-7849-3AC370894467}"/>
          </ac:grpSpMkLst>
        </pc:grpChg>
        <pc:grpChg chg="add del mod">
          <ac:chgData name="BRENN Gregory" userId="a9a46dc0-3534-418c-be18-fd1ed2e501dc" providerId="ADAL" clId="{68140869-C45C-4E8B-988B-7F2C27B24B63}" dt="2023-05-29T08:01:23.925" v="816"/>
          <ac:grpSpMkLst>
            <pc:docMk/>
            <pc:sldMk cId="2852003000" sldId="265"/>
            <ac:grpSpMk id="21" creationId="{E7A563BE-8E34-468E-89D2-22FB2E78FF2B}"/>
          </ac:grpSpMkLst>
        </pc:grpChg>
        <pc:picChg chg="add mod">
          <ac:chgData name="BRENN Gregory" userId="a9a46dc0-3534-418c-be18-fd1ed2e501dc" providerId="ADAL" clId="{68140869-C45C-4E8B-988B-7F2C27B24B63}" dt="2023-05-29T08:01:10.167" v="813"/>
          <ac:picMkLst>
            <pc:docMk/>
            <pc:sldMk cId="2852003000" sldId="265"/>
            <ac:picMk id="8" creationId="{B8CE03EA-3D69-7035-0BAC-0B30ABD7714A}"/>
          </ac:picMkLst>
        </pc:picChg>
        <pc:picChg chg="add mod">
          <ac:chgData name="BRENN Gregory" userId="a9a46dc0-3534-418c-be18-fd1ed2e501dc" providerId="ADAL" clId="{68140869-C45C-4E8B-988B-7F2C27B24B63}" dt="2023-05-29T08:04:35.725" v="869" actId="197"/>
          <ac:picMkLst>
            <pc:docMk/>
            <pc:sldMk cId="2852003000" sldId="265"/>
            <ac:picMk id="9" creationId="{EA9FF14F-7654-A7A2-7C31-1069F2706D6A}"/>
          </ac:picMkLst>
        </pc:picChg>
        <pc:picChg chg="mod">
          <ac:chgData name="BRENN Gregory" userId="a9a46dc0-3534-418c-be18-fd1ed2e501dc" providerId="ADAL" clId="{68140869-C45C-4E8B-988B-7F2C27B24B63}" dt="2023-05-29T08:01:10.167" v="813"/>
          <ac:picMkLst>
            <pc:docMk/>
            <pc:sldMk cId="2852003000" sldId="265"/>
            <ac:picMk id="11" creationId="{4B38506A-BBCD-6286-3174-2A0846C614EC}"/>
          </ac:picMkLst>
        </pc:picChg>
        <pc:picChg chg="add del mod">
          <ac:chgData name="BRENN Gregory" userId="a9a46dc0-3534-418c-be18-fd1ed2e501dc" providerId="ADAL" clId="{68140869-C45C-4E8B-988B-7F2C27B24B63}" dt="2023-05-29T08:01:23.925" v="816"/>
          <ac:picMkLst>
            <pc:docMk/>
            <pc:sldMk cId="2852003000" sldId="265"/>
            <ac:picMk id="19" creationId="{2FE51A5B-30E3-C85D-EDC0-6CED08E20F2E}"/>
          </ac:picMkLst>
        </pc:picChg>
        <pc:picChg chg="add del mod">
          <ac:chgData name="BRENN Gregory" userId="a9a46dc0-3534-418c-be18-fd1ed2e501dc" providerId="ADAL" clId="{68140869-C45C-4E8B-988B-7F2C27B24B63}" dt="2023-05-29T08:01:23.925" v="816"/>
          <ac:picMkLst>
            <pc:docMk/>
            <pc:sldMk cId="2852003000" sldId="265"/>
            <ac:picMk id="20" creationId="{B58C9B62-E95A-77A5-9D83-255BC9512FB7}"/>
          </ac:picMkLst>
        </pc:picChg>
        <pc:picChg chg="mod">
          <ac:chgData name="BRENN Gregory" userId="a9a46dc0-3534-418c-be18-fd1ed2e501dc" providerId="ADAL" clId="{68140869-C45C-4E8B-988B-7F2C27B24B63}" dt="2023-05-29T08:01:22.955" v="815"/>
          <ac:picMkLst>
            <pc:docMk/>
            <pc:sldMk cId="2852003000" sldId="265"/>
            <ac:picMk id="22" creationId="{2CBAAA1C-D9B0-C8BF-E5EC-7DE84C056574}"/>
          </ac:picMkLst>
        </pc:picChg>
      </pc:sldChg>
      <pc:sldChg chg="del">
        <pc:chgData name="BRENN Gregory" userId="a9a46dc0-3534-418c-be18-fd1ed2e501dc" providerId="ADAL" clId="{68140869-C45C-4E8B-988B-7F2C27B24B63}" dt="2023-05-29T08:07:10.545" v="872" actId="2696"/>
        <pc:sldMkLst>
          <pc:docMk/>
          <pc:sldMk cId="1143651089" sldId="266"/>
        </pc:sldMkLst>
      </pc:sldChg>
      <pc:sldChg chg="addSp delSp modSp add mod">
        <pc:chgData name="BRENN Gregory" userId="a9a46dc0-3534-418c-be18-fd1ed2e501dc" providerId="ADAL" clId="{68140869-C45C-4E8B-988B-7F2C27B24B63}" dt="2023-05-29T08:08:39.644" v="906"/>
        <pc:sldMkLst>
          <pc:docMk/>
          <pc:sldMk cId="2193767511" sldId="269"/>
        </pc:sldMkLst>
        <pc:spChg chg="del mod">
          <ac:chgData name="BRENN Gregory" userId="a9a46dc0-3534-418c-be18-fd1ed2e501dc" providerId="ADAL" clId="{68140869-C45C-4E8B-988B-7F2C27B24B63}" dt="2023-05-29T08:07:54.549" v="882" actId="478"/>
          <ac:spMkLst>
            <pc:docMk/>
            <pc:sldMk cId="2193767511" sldId="269"/>
            <ac:spMk id="3" creationId="{C907417F-E061-5161-4881-F7E237D55B9F}"/>
          </ac:spMkLst>
        </pc:spChg>
        <pc:spChg chg="del mod">
          <ac:chgData name="BRENN Gregory" userId="a9a46dc0-3534-418c-be18-fd1ed2e501dc" providerId="ADAL" clId="{68140869-C45C-4E8B-988B-7F2C27B24B63}" dt="2023-05-29T08:08:03.510" v="884" actId="478"/>
          <ac:spMkLst>
            <pc:docMk/>
            <pc:sldMk cId="2193767511" sldId="269"/>
            <ac:spMk id="5" creationId="{096EEF19-1020-D7B9-F57E-2F7F7DB81EF7}"/>
          </ac:spMkLst>
        </pc:spChg>
        <pc:spChg chg="add mod">
          <ac:chgData name="BRENN Gregory" userId="a9a46dc0-3534-418c-be18-fd1ed2e501dc" providerId="ADAL" clId="{68140869-C45C-4E8B-988B-7F2C27B24B63}" dt="2023-05-29T08:08:39.644" v="906"/>
          <ac:spMkLst>
            <pc:docMk/>
            <pc:sldMk cId="2193767511" sldId="269"/>
            <ac:spMk id="7" creationId="{92EB6FA0-8314-4386-3DF6-014152F57D68}"/>
          </ac:spMkLst>
        </pc:spChg>
        <pc:spChg chg="add mod">
          <ac:chgData name="BRENN Gregory" userId="a9a46dc0-3534-418c-be18-fd1ed2e501dc" providerId="ADAL" clId="{68140869-C45C-4E8B-988B-7F2C27B24B63}" dt="2023-05-29T08:08:39.644" v="906"/>
          <ac:spMkLst>
            <pc:docMk/>
            <pc:sldMk cId="2193767511" sldId="269"/>
            <ac:spMk id="8" creationId="{B901A65C-B459-4D38-989D-839DD5D9D0A7}"/>
          </ac:spMkLst>
        </pc:spChg>
      </pc:sldChg>
      <pc:sldChg chg="addSp delSp modSp add mod">
        <pc:chgData name="BRENN Gregory" userId="a9a46dc0-3534-418c-be18-fd1ed2e501dc" providerId="ADAL" clId="{68140869-C45C-4E8B-988B-7F2C27B24B63}" dt="2023-05-29T11:57:24.435" v="1355" actId="20577"/>
        <pc:sldMkLst>
          <pc:docMk/>
          <pc:sldMk cId="1786307564" sldId="270"/>
        </pc:sldMkLst>
        <pc:spChg chg="del mod">
          <ac:chgData name="BRENN Gregory" userId="a9a46dc0-3534-418c-be18-fd1ed2e501dc" providerId="ADAL" clId="{68140869-C45C-4E8B-988B-7F2C27B24B63}" dt="2023-05-29T08:08:11.279" v="886" actId="478"/>
          <ac:spMkLst>
            <pc:docMk/>
            <pc:sldMk cId="1786307564" sldId="270"/>
            <ac:spMk id="3" creationId="{C907417F-E061-5161-4881-F7E237D55B9F}"/>
          </ac:spMkLst>
        </pc:spChg>
        <pc:spChg chg="add mod">
          <ac:chgData name="BRENN Gregory" userId="a9a46dc0-3534-418c-be18-fd1ed2e501dc" providerId="ADAL" clId="{68140869-C45C-4E8B-988B-7F2C27B24B63}" dt="2023-05-29T08:08:43.136" v="907"/>
          <ac:spMkLst>
            <pc:docMk/>
            <pc:sldMk cId="1786307564" sldId="270"/>
            <ac:spMk id="4" creationId="{2B76BD95-20DC-85B0-0835-40A479D71993}"/>
          </ac:spMkLst>
        </pc:spChg>
        <pc:spChg chg="del">
          <ac:chgData name="BRENN Gregory" userId="a9a46dc0-3534-418c-be18-fd1ed2e501dc" providerId="ADAL" clId="{68140869-C45C-4E8B-988B-7F2C27B24B63}" dt="2023-05-29T08:08:12.689" v="887" actId="478"/>
          <ac:spMkLst>
            <pc:docMk/>
            <pc:sldMk cId="1786307564" sldId="270"/>
            <ac:spMk id="5" creationId="{096EEF19-1020-D7B9-F57E-2F7F7DB81EF7}"/>
          </ac:spMkLst>
        </pc:spChg>
        <pc:spChg chg="mod">
          <ac:chgData name="BRENN Gregory" userId="a9a46dc0-3534-418c-be18-fd1ed2e501dc" providerId="ADAL" clId="{68140869-C45C-4E8B-988B-7F2C27B24B63}" dt="2023-05-29T08:43:18.100" v="1187" actId="207"/>
          <ac:spMkLst>
            <pc:docMk/>
            <pc:sldMk cId="1786307564" sldId="270"/>
            <ac:spMk id="7" creationId="{A0AEB6DD-C7A2-4951-0D83-98F3679ACD7C}"/>
          </ac:spMkLst>
        </pc:spChg>
        <pc:spChg chg="mod">
          <ac:chgData name="BRENN Gregory" userId="a9a46dc0-3534-418c-be18-fd1ed2e501dc" providerId="ADAL" clId="{68140869-C45C-4E8B-988B-7F2C27B24B63}" dt="2023-05-29T11:57:24.435" v="1355" actId="20577"/>
          <ac:spMkLst>
            <pc:docMk/>
            <pc:sldMk cId="1786307564" sldId="270"/>
            <ac:spMk id="8" creationId="{82D9E7FA-222E-D556-F1D7-5A2C98482EA8}"/>
          </ac:spMkLst>
        </pc:spChg>
        <pc:spChg chg="add mod">
          <ac:chgData name="BRENN Gregory" userId="a9a46dc0-3534-418c-be18-fd1ed2e501dc" providerId="ADAL" clId="{68140869-C45C-4E8B-988B-7F2C27B24B63}" dt="2023-05-29T08:08:43.136" v="907"/>
          <ac:spMkLst>
            <pc:docMk/>
            <pc:sldMk cId="1786307564" sldId="270"/>
            <ac:spMk id="9" creationId="{56DB4A0D-1D56-4EC2-56AC-A2344FFE3E84}"/>
          </ac:spMkLst>
        </pc:spChg>
        <pc:spChg chg="add mod ord">
          <ac:chgData name="BRENN Gregory" userId="a9a46dc0-3534-418c-be18-fd1ed2e501dc" providerId="ADAL" clId="{68140869-C45C-4E8B-988B-7F2C27B24B63}" dt="2023-05-29T08:22:01.207" v="912" actId="2085"/>
          <ac:spMkLst>
            <pc:docMk/>
            <pc:sldMk cId="1786307564" sldId="270"/>
            <ac:spMk id="10" creationId="{83D57F4C-90BE-F97D-243D-CD7993E6FDAF}"/>
          </ac:spMkLst>
        </pc:spChg>
        <pc:spChg chg="add mod ord">
          <ac:chgData name="BRENN Gregory" userId="a9a46dc0-3534-418c-be18-fd1ed2e501dc" providerId="ADAL" clId="{68140869-C45C-4E8B-988B-7F2C27B24B63}" dt="2023-05-29T08:42:44.922" v="1180" actId="14100"/>
          <ac:spMkLst>
            <pc:docMk/>
            <pc:sldMk cId="1786307564" sldId="270"/>
            <ac:spMk id="11" creationId="{7F44E37D-3E2C-4BF5-5280-B74F97AA8875}"/>
          </ac:spMkLst>
        </pc:spChg>
        <pc:spChg chg="add mod ord">
          <ac:chgData name="BRENN Gregory" userId="a9a46dc0-3534-418c-be18-fd1ed2e501dc" providerId="ADAL" clId="{68140869-C45C-4E8B-988B-7F2C27B24B63}" dt="2023-05-29T08:42:52.661" v="1182" actId="1037"/>
          <ac:spMkLst>
            <pc:docMk/>
            <pc:sldMk cId="1786307564" sldId="270"/>
            <ac:spMk id="14" creationId="{73035A48-7E59-A85D-18ED-1D91DC156FB5}"/>
          </ac:spMkLst>
        </pc:spChg>
        <pc:spChg chg="add mod ord">
          <ac:chgData name="BRENN Gregory" userId="a9a46dc0-3534-418c-be18-fd1ed2e501dc" providerId="ADAL" clId="{68140869-C45C-4E8B-988B-7F2C27B24B63}" dt="2023-05-29T08:45:45.676" v="1202" actId="14100"/>
          <ac:spMkLst>
            <pc:docMk/>
            <pc:sldMk cId="1786307564" sldId="270"/>
            <ac:spMk id="15" creationId="{81323F03-5CCF-A1AE-6C5E-D7D5D63C5E6B}"/>
          </ac:spMkLst>
        </pc:spChg>
        <pc:spChg chg="add mod ord">
          <ac:chgData name="BRENN Gregory" userId="a9a46dc0-3534-418c-be18-fd1ed2e501dc" providerId="ADAL" clId="{68140869-C45C-4E8B-988B-7F2C27B24B63}" dt="2023-05-29T08:43:10.367" v="1186" actId="167"/>
          <ac:spMkLst>
            <pc:docMk/>
            <pc:sldMk cId="1786307564" sldId="270"/>
            <ac:spMk id="18" creationId="{A851A9C5-5535-BA0E-BD82-056E667519EC}"/>
          </ac:spMkLst>
        </pc:spChg>
        <pc:grpChg chg="del">
          <ac:chgData name="BRENN Gregory" userId="a9a46dc0-3534-418c-be18-fd1ed2e501dc" providerId="ADAL" clId="{68140869-C45C-4E8B-988B-7F2C27B24B63}" dt="2023-05-29T11:51:26.440" v="1314" actId="478"/>
          <ac:grpSpMkLst>
            <pc:docMk/>
            <pc:sldMk cId="1786307564" sldId="270"/>
            <ac:grpSpMk id="13" creationId="{7B98352C-4E9E-2DB6-427E-332DC8951149}"/>
          </ac:grpSpMkLst>
        </pc:grpChg>
        <pc:picChg chg="add mod">
          <ac:chgData name="BRENN Gregory" userId="a9a46dc0-3534-418c-be18-fd1ed2e501dc" providerId="ADAL" clId="{68140869-C45C-4E8B-988B-7F2C27B24B63}" dt="2023-05-29T11:51:38.707" v="1322" actId="1038"/>
          <ac:picMkLst>
            <pc:docMk/>
            <pc:sldMk cId="1786307564" sldId="270"/>
            <ac:picMk id="5" creationId="{F9828EFB-F1B3-C79E-ABDC-BC1EF3F49057}"/>
          </ac:picMkLst>
        </pc:picChg>
        <pc:cxnChg chg="add mod">
          <ac:chgData name="BRENN Gregory" userId="a9a46dc0-3534-418c-be18-fd1ed2e501dc" providerId="ADAL" clId="{68140869-C45C-4E8B-988B-7F2C27B24B63}" dt="2023-05-29T08:41:31.766" v="1171" actId="693"/>
          <ac:cxnSpMkLst>
            <pc:docMk/>
            <pc:sldMk cId="1786307564" sldId="270"/>
            <ac:cxnSpMk id="17" creationId="{4C9C7A09-1912-A4FF-5DD3-9A48D3E29AF2}"/>
          </ac:cxnSpMkLst>
        </pc:cxnChg>
      </pc:sldChg>
      <pc:sldChg chg="new del">
        <pc:chgData name="BRENN Gregory" userId="a9a46dc0-3534-418c-be18-fd1ed2e501dc" providerId="ADAL" clId="{68140869-C45C-4E8B-988B-7F2C27B24B63}" dt="2023-05-29T11:54:39.207" v="1332" actId="680"/>
        <pc:sldMkLst>
          <pc:docMk/>
          <pc:sldMk cId="3762513299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A5E38-A688-42D6-8B0F-99BCCDB98CE0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122BA-C46E-47AD-ACB6-08AEC7BB1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11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122BA-C46E-47AD-ACB6-08AEC7BB17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02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53551-56CB-484B-83DC-57371B83671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10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Relationship Id="rId14" Type="http://schemas.openxmlformats.org/officeDocument/2006/relationships/image" Target="../media/image8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9.jpg"/><Relationship Id="rId18" Type="http://schemas.openxmlformats.org/officeDocument/2006/relationships/image" Target="../media/image13.emf"/><Relationship Id="rId26" Type="http://schemas.openxmlformats.org/officeDocument/2006/relationships/image" Target="../media/image17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6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1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0.emf"/><Relationship Id="rId22" Type="http://schemas.openxmlformats.org/officeDocument/2006/relationships/image" Target="../media/image1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2865" y="417022"/>
            <a:ext cx="2039389" cy="1019695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8BC49E13-9373-7E25-7A82-5501F9C45AF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E520BC94-DAA1-3C12-B78D-ACC3EA140CD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D83BF20F-F646-193B-3BC0-898F421E487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13" name="Picture 12">
            <a:hlinkClick r:id="rId11" action="ppaction://hlinksldjump"/>
            <a:extLst>
              <a:ext uri="{FF2B5EF4-FFF2-40B4-BE49-F238E27FC236}">
                <a16:creationId xmlns:a16="http://schemas.microsoft.com/office/drawing/2014/main" id="{43478213-3BF1-9CA4-8B3A-EC39F4D5610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F7D80D41-50BF-9B4F-A6B8-DAD1E33FA3D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48B4E6-3862-04FB-E59C-372A3FB5203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13182" y="482369"/>
            <a:ext cx="1663700" cy="444500"/>
          </a:xfrm>
          <a:prstGeom prst="rect">
            <a:avLst/>
          </a:prstGeom>
        </p:spPr>
      </p:pic>
      <p:grpSp>
        <p:nvGrpSpPr>
          <p:cNvPr id="20" name="Group 4">
            <a:extLst>
              <a:ext uri="{FF2B5EF4-FFF2-40B4-BE49-F238E27FC236}">
                <a16:creationId xmlns:a16="http://schemas.microsoft.com/office/drawing/2014/main" id="{5CA43021-5A5E-82FA-11C7-118F25FEBBB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B39CE593-5638-7F5D-D25B-0C76348DBD7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40759B8B-E5CE-8FFF-886D-4BBFC6AEF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726D5E0-D392-09DC-E516-0D2BC1F031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3AAFC273-1B5A-3B58-FB48-D585707DA8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4" name="AutoShape 10">
              <a:extLst>
                <a:ext uri="{FF2B5EF4-FFF2-40B4-BE49-F238E27FC236}">
                  <a16:creationId xmlns:a16="http://schemas.microsoft.com/office/drawing/2014/main" id="{4734267F-2DB7-AAFB-CD08-813E85D6045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33C009A7-0DB9-8941-4E4D-BF6980780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3FFC1457-41BC-DC7B-419E-6A30CA8A81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id="{E7CF2B9E-3B29-CD06-625C-4FB3E8D4EE2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217EDBB3-0502-D5B9-5094-6D567F751FC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48E243C-B999-56CD-706E-328A85A68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2BE03B0-15D2-0C85-518B-5F78DF9CBD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3EDF83F3-65BA-A072-0E3D-618F410B4FC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id="{93F0D2C1-DC2A-84A3-7CB8-156C91EF7C2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E6C54FC1-A3D7-02C6-5A2E-C114A1E6F3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8C33B87C-2582-9415-904B-33B9F20B8D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11">
            <a:extLst>
              <a:ext uri="{FF2B5EF4-FFF2-40B4-BE49-F238E27FC236}">
                <a16:creationId xmlns:a16="http://schemas.microsoft.com/office/drawing/2014/main" id="{1353B012-D620-E7CF-B95E-5495D82343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45" name="AutoShape 10">
              <a:extLst>
                <a:ext uri="{FF2B5EF4-FFF2-40B4-BE49-F238E27FC236}">
                  <a16:creationId xmlns:a16="http://schemas.microsoft.com/office/drawing/2014/main" id="{C6E8EEB9-51E3-895F-F19F-98CD5706B11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D9E9F518-F141-1242-551A-636B41DA44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5BA2F52-7CA9-750F-786A-09E8C9F085C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8088BC6-9363-E519-FB46-461FD6E7554F}"/>
              </a:ext>
            </a:extLst>
          </p:cNvPr>
          <p:cNvSpPr txBox="1"/>
          <p:nvPr userDrawn="1"/>
        </p:nvSpPr>
        <p:spPr>
          <a:xfrm>
            <a:off x="3224164" y="6662186"/>
            <a:ext cx="5757959" cy="195814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Disclaimer: 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views expressed on this poster are those of the author and do not necessarily reflect the view of the CTBTO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883D3C1E-9BDA-0294-DA65-22636A8B4A6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101393" y="5397505"/>
            <a:ext cx="844550" cy="841375"/>
          </a:xfrm>
          <a:custGeom>
            <a:avLst/>
            <a:gdLst>
              <a:gd name="T0" fmla="*/ 1420 w 1582"/>
              <a:gd name="T1" fmla="*/ 0 h 1581"/>
              <a:gd name="T2" fmla="*/ 1420 w 1582"/>
              <a:gd name="T3" fmla="*/ 0 h 1581"/>
              <a:gd name="T4" fmla="*/ 163 w 1582"/>
              <a:gd name="T5" fmla="*/ 0 h 1581"/>
              <a:gd name="T6" fmla="*/ 0 w 1582"/>
              <a:gd name="T7" fmla="*/ 161 h 1581"/>
              <a:gd name="T8" fmla="*/ 0 w 1582"/>
              <a:gd name="T9" fmla="*/ 1419 h 1581"/>
              <a:gd name="T10" fmla="*/ 163 w 1582"/>
              <a:gd name="T11" fmla="*/ 1581 h 1581"/>
              <a:gd name="T12" fmla="*/ 1420 w 1582"/>
              <a:gd name="T13" fmla="*/ 1581 h 1581"/>
              <a:gd name="T14" fmla="*/ 1582 w 1582"/>
              <a:gd name="T15" fmla="*/ 1419 h 1581"/>
              <a:gd name="T16" fmla="*/ 1582 w 1582"/>
              <a:gd name="T17" fmla="*/ 161 h 1581"/>
              <a:gd name="T18" fmla="*/ 1420 w 1582"/>
              <a:gd name="T19" fmla="*/ 0 h 1581"/>
              <a:gd name="T20" fmla="*/ 1420 w 1582"/>
              <a:gd name="T21" fmla="*/ 39 h 1581"/>
              <a:gd name="T22" fmla="*/ 1420 w 1582"/>
              <a:gd name="T23" fmla="*/ 39 h 1581"/>
              <a:gd name="T24" fmla="*/ 1542 w 1582"/>
              <a:gd name="T25" fmla="*/ 161 h 1581"/>
              <a:gd name="T26" fmla="*/ 1542 w 1582"/>
              <a:gd name="T27" fmla="*/ 1419 h 1581"/>
              <a:gd name="T28" fmla="*/ 1420 w 1582"/>
              <a:gd name="T29" fmla="*/ 1541 h 1581"/>
              <a:gd name="T30" fmla="*/ 163 w 1582"/>
              <a:gd name="T31" fmla="*/ 1541 h 1581"/>
              <a:gd name="T32" fmla="*/ 40 w 1582"/>
              <a:gd name="T33" fmla="*/ 1419 h 1581"/>
              <a:gd name="T34" fmla="*/ 40 w 1582"/>
              <a:gd name="T35" fmla="*/ 161 h 1581"/>
              <a:gd name="T36" fmla="*/ 163 w 1582"/>
              <a:gd name="T37" fmla="*/ 39 h 1581"/>
              <a:gd name="T38" fmla="*/ 1420 w 1582"/>
              <a:gd name="T39" fmla="*/ 39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82" h="1581">
                <a:moveTo>
                  <a:pt x="1420" y="0"/>
                </a:moveTo>
                <a:lnTo>
                  <a:pt x="1420" y="0"/>
                </a:lnTo>
                <a:lnTo>
                  <a:pt x="163" y="0"/>
                </a:lnTo>
                <a:cubicBezTo>
                  <a:pt x="73" y="0"/>
                  <a:pt x="0" y="72"/>
                  <a:pt x="0" y="161"/>
                </a:cubicBezTo>
                <a:lnTo>
                  <a:pt x="0" y="1419"/>
                </a:lnTo>
                <a:cubicBezTo>
                  <a:pt x="0" y="1508"/>
                  <a:pt x="73" y="1581"/>
                  <a:pt x="163" y="1581"/>
                </a:cubicBezTo>
                <a:lnTo>
                  <a:pt x="1420" y="1581"/>
                </a:lnTo>
                <a:cubicBezTo>
                  <a:pt x="1509" y="1581"/>
                  <a:pt x="1582" y="1508"/>
                  <a:pt x="1582" y="1419"/>
                </a:cubicBezTo>
                <a:lnTo>
                  <a:pt x="1582" y="161"/>
                </a:lnTo>
                <a:cubicBezTo>
                  <a:pt x="1582" y="72"/>
                  <a:pt x="1509" y="0"/>
                  <a:pt x="1420" y="0"/>
                </a:cubicBezTo>
                <a:close/>
                <a:moveTo>
                  <a:pt x="1420" y="39"/>
                </a:moveTo>
                <a:lnTo>
                  <a:pt x="1420" y="39"/>
                </a:lnTo>
                <a:cubicBezTo>
                  <a:pt x="1487" y="39"/>
                  <a:pt x="1542" y="94"/>
                  <a:pt x="1542" y="161"/>
                </a:cubicBezTo>
                <a:lnTo>
                  <a:pt x="1542" y="1419"/>
                </a:lnTo>
                <a:cubicBezTo>
                  <a:pt x="1542" y="1486"/>
                  <a:pt x="1487" y="1541"/>
                  <a:pt x="1420" y="1541"/>
                </a:cubicBezTo>
                <a:lnTo>
                  <a:pt x="163" y="1541"/>
                </a:lnTo>
                <a:cubicBezTo>
                  <a:pt x="95" y="1541"/>
                  <a:pt x="40" y="1486"/>
                  <a:pt x="40" y="1419"/>
                </a:cubicBezTo>
                <a:lnTo>
                  <a:pt x="40" y="161"/>
                </a:lnTo>
                <a:cubicBezTo>
                  <a:pt x="40" y="94"/>
                  <a:pt x="95" y="39"/>
                  <a:pt x="163" y="39"/>
                </a:cubicBezTo>
                <a:lnTo>
                  <a:pt x="1420" y="39"/>
                </a:lnTo>
                <a:close/>
              </a:path>
            </a:pathLst>
          </a:custGeom>
          <a:solidFill>
            <a:srgbClr val="C9BF8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pic>
        <p:nvPicPr>
          <p:cNvPr id="7" name="Picture 6">
            <a:hlinkClick r:id="rId17" action="ppaction://hlinksldjump"/>
            <a:extLst>
              <a:ext uri="{FF2B5EF4-FFF2-40B4-BE49-F238E27FC236}">
                <a16:creationId xmlns:a16="http://schemas.microsoft.com/office/drawing/2014/main" id="{190FEE5B-F547-2812-14DD-60991F7145A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14" name="Picture 13">
            <a:hlinkClick r:id="rId19" action="ppaction://hlinksldjump"/>
            <a:extLst>
              <a:ext uri="{FF2B5EF4-FFF2-40B4-BE49-F238E27FC236}">
                <a16:creationId xmlns:a16="http://schemas.microsoft.com/office/drawing/2014/main" id="{C6614BEE-8298-81AD-5FC7-9A1D55CBFFD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0A87332A-61E9-1C89-2491-277B41F89431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67A99071-839F-930B-4D41-6C7DA07AA659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5AFC338-2E6E-576E-B989-8F443AA7401A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  <p:grpSp>
        <p:nvGrpSpPr>
          <p:cNvPr id="21" name="Group 4">
            <a:extLst>
              <a:ext uri="{FF2B5EF4-FFF2-40B4-BE49-F238E27FC236}">
                <a16:creationId xmlns:a16="http://schemas.microsoft.com/office/drawing/2014/main" id="{E8BB9A54-2C49-086A-1FBE-62AF14345E0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30" y="5043492"/>
            <a:ext cx="1008063" cy="1573213"/>
            <a:chOff x="6942" y="3177"/>
            <a:chExt cx="635" cy="991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2EC0B854-9D2B-206A-3BE4-03D117A9026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8F8B166F-95C5-45EE-9219-630C6E42BF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3190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065D14B-194E-525F-A5C1-7C13617C95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3177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BF2F0827-B1E1-0E36-9730-7935CAC7FB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805504F1-AF67-986F-A22B-7C381A156E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fif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352C0B-9695-D3E6-C984-2A4ACAA780C2}"/>
              </a:ext>
            </a:extLst>
          </p:cNvPr>
          <p:cNvSpPr txBox="1"/>
          <p:nvPr/>
        </p:nvSpPr>
        <p:spPr>
          <a:xfrm>
            <a:off x="2491898" y="-698"/>
            <a:ext cx="72082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LiFeYPO</a:t>
            </a:r>
            <a:r>
              <a:rPr lang="en-GB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Batteries as a Back Up Power Source for Extreme Environments and Considerations of the Power Supply Design for Such Locations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Gregory Brenn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Pavel Martysevich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James Robertson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Georg Rausch</a:t>
            </a:r>
            <a:r>
              <a:rPr lang="de-DE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IMS/ED, CTBTO, Vienna, Austria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Ludwig Rausch </a:t>
            </a:r>
            <a:r>
              <a:rPr lang="de-DE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Ges.m.b.H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Langenzersdorf, AT</a:t>
            </a:r>
            <a:r>
              <a:rPr lang="de-DE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892C65-B28E-B36F-7A44-E4E303D43C8D}"/>
              </a:ext>
            </a:extLst>
          </p:cNvPr>
          <p:cNvSpPr txBox="1">
            <a:spLocks/>
          </p:cNvSpPr>
          <p:nvPr/>
        </p:nvSpPr>
        <p:spPr>
          <a:xfrm>
            <a:off x="185980" y="2958859"/>
            <a:ext cx="2069023" cy="2062591"/>
          </a:xfrm>
          <a:prstGeom prst="rect">
            <a:avLst/>
          </a:prstGeom>
        </p:spPr>
        <p:txBody>
          <a:bodyPr lIns="108000" tIns="108000" rIns="108000" bIns="108000" anchor="ctr" anchorCtr="1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IMS is exploring new battery technologies that can be adapted for stations located in extreme environments.  This poster presents: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Charge and discharge characteristics of LiFeYPO</a:t>
            </a:r>
            <a:r>
              <a:rPr lang="en-GB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batteries at cold temperatures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Winter temperature statistics for PDYAR/PS35 and assess feasibility of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LiFeYPO</a:t>
            </a:r>
            <a:r>
              <a:rPr lang="en-GB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 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for similar environments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94D3B-D127-933B-1EE2-E80787995396}"/>
              </a:ext>
            </a:extLst>
          </p:cNvPr>
          <p:cNvSpPr txBox="1">
            <a:spLocks/>
          </p:cNvSpPr>
          <p:nvPr/>
        </p:nvSpPr>
        <p:spPr>
          <a:xfrm>
            <a:off x="5330282" y="6369803"/>
            <a:ext cx="1531435" cy="20992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P4.2-706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2FF323-5060-8E5F-FDA9-49201E496DCB}"/>
              </a:ext>
            </a:extLst>
          </p:cNvPr>
          <p:cNvSpPr txBox="1">
            <a:spLocks/>
          </p:cNvSpPr>
          <p:nvPr/>
        </p:nvSpPr>
        <p:spPr>
          <a:xfrm>
            <a:off x="2696705" y="2958860"/>
            <a:ext cx="2069023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0" dirty="0">
                <a:latin typeface="Arial "/>
              </a:rPr>
              <a:t>Batteries: Winston LYP100AHA LiFeYPO</a:t>
            </a:r>
            <a:r>
              <a:rPr lang="en-US" sz="1200" b="0" baseline="-25000" dirty="0">
                <a:latin typeface="Arial "/>
              </a:rPr>
              <a:t>4</a:t>
            </a:r>
            <a:endParaRPr lang="en-US" sz="1200" b="0" baseline="-25000" dirty="0">
              <a:latin typeface="Arial "/>
              <a:cs typeface="Arial" panose="020B0604020202020204" pitchFamily="34" charset="0"/>
            </a:endParaRPr>
          </a:p>
          <a:p>
            <a:endParaRPr lang="en-US" sz="1200" b="0" dirty="0">
              <a:latin typeface="Arial "/>
              <a:cs typeface="Arial" panose="020B0604020202020204" pitchFamily="34" charset="0"/>
            </a:endParaRPr>
          </a:p>
          <a:p>
            <a:r>
              <a:rPr lang="en-US" sz="1200" b="0" dirty="0">
                <a:latin typeface="Arial "/>
                <a:cs typeface="Arial" panose="020B0604020202020204" pitchFamily="34" charset="0"/>
              </a:rPr>
              <a:t>Record Voltage, Current, and Battery Capacity at       -15</a:t>
            </a:r>
            <a:r>
              <a:rPr lang="en-US" sz="12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°</a:t>
            </a:r>
            <a:r>
              <a:rPr lang="en-US" sz="1200" b="0" dirty="0">
                <a:latin typeface="Arial "/>
                <a:cs typeface="Arial" panose="020B0604020202020204" pitchFamily="34" charset="0"/>
              </a:rPr>
              <a:t>C, -5</a:t>
            </a:r>
            <a:r>
              <a:rPr lang="en-US" sz="12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°</a:t>
            </a:r>
            <a:r>
              <a:rPr lang="en-US" sz="1200" b="0" dirty="0">
                <a:latin typeface="Arial "/>
                <a:cs typeface="Arial" panose="020B0604020202020204" pitchFamily="34" charset="0"/>
              </a:rPr>
              <a:t>C, 0</a:t>
            </a:r>
            <a:r>
              <a:rPr lang="en-US" sz="12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°</a:t>
            </a:r>
            <a:r>
              <a:rPr lang="en-US" sz="1200" b="0" dirty="0">
                <a:latin typeface="Arial "/>
                <a:cs typeface="Arial" panose="020B0604020202020204" pitchFamily="34" charset="0"/>
              </a:rPr>
              <a:t>C, +5</a:t>
            </a:r>
            <a:r>
              <a:rPr lang="en-US" sz="12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°</a:t>
            </a:r>
            <a:r>
              <a:rPr lang="en-US" sz="1200" b="0" dirty="0">
                <a:latin typeface="Arial "/>
                <a:cs typeface="Arial" panose="020B0604020202020204" pitchFamily="34" charset="0"/>
              </a:rPr>
              <a:t>C</a:t>
            </a:r>
          </a:p>
          <a:p>
            <a:endParaRPr lang="en-US" sz="1200" dirty="0">
              <a:latin typeface="Arial "/>
              <a:cs typeface="Arial" panose="020B0604020202020204" pitchFamily="34" charset="0"/>
            </a:endParaRPr>
          </a:p>
          <a:p>
            <a:r>
              <a:rPr lang="en-US" sz="1200" b="0" dirty="0">
                <a:latin typeface="Arial "/>
                <a:cs typeface="Arial" panose="020B0604020202020204" pitchFamily="34" charset="0"/>
              </a:rPr>
              <a:t>Discharge to Low-Voltage Disconnect</a:t>
            </a:r>
          </a:p>
          <a:p>
            <a:r>
              <a:rPr lang="en-US" sz="1200" b="0" dirty="0">
                <a:latin typeface="Arial "/>
                <a:cs typeface="Arial" panose="020B0604020202020204" pitchFamily="34" charset="0"/>
              </a:rPr>
              <a:t>Charge to end-current of 0.5A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A4DCB9-5623-A451-6FBB-D9D405171FBA}"/>
              </a:ext>
            </a:extLst>
          </p:cNvPr>
          <p:cNvSpPr txBox="1">
            <a:spLocks/>
          </p:cNvSpPr>
          <p:nvPr/>
        </p:nvSpPr>
        <p:spPr>
          <a:xfrm>
            <a:off x="7426275" y="2958859"/>
            <a:ext cx="2069020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200" b="1" dirty="0">
                <a:latin typeface="Arial "/>
                <a:cs typeface="Arial" panose="020B0604020202020204" pitchFamily="34" charset="0"/>
              </a:rPr>
              <a:t>-</a:t>
            </a:r>
            <a:r>
              <a:rPr lang="en-US" sz="1200" b="0" dirty="0">
                <a:latin typeface="Arial "/>
                <a:cs typeface="Arial" panose="020B0604020202020204" pitchFamily="34" charset="0"/>
              </a:rPr>
              <a:t>15</a:t>
            </a:r>
            <a:r>
              <a:rPr lang="en-US" sz="12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°</a:t>
            </a:r>
            <a:r>
              <a:rPr lang="en-US" sz="1200" b="0" dirty="0">
                <a:latin typeface="Arial "/>
                <a:cs typeface="Arial" panose="020B0604020202020204" pitchFamily="34" charset="0"/>
              </a:rPr>
              <a:t>C, 25% reduction in charge capacity compared to </a:t>
            </a:r>
            <a:r>
              <a:rPr lang="en-US" sz="1200" b="1" dirty="0">
                <a:latin typeface="Arial "/>
                <a:cs typeface="Arial" panose="020B0604020202020204" pitchFamily="34" charset="0"/>
              </a:rPr>
              <a:t>+</a:t>
            </a:r>
            <a:r>
              <a:rPr lang="en-US" sz="1200" dirty="0">
                <a:latin typeface="Arial "/>
                <a:cs typeface="Arial" panose="020B0604020202020204" pitchFamily="34" charset="0"/>
              </a:rPr>
              <a:t>5</a:t>
            </a:r>
            <a:r>
              <a:rPr lang="en-US" sz="12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°</a:t>
            </a:r>
            <a:r>
              <a:rPr lang="en-US" sz="1200" b="0" dirty="0">
                <a:latin typeface="Arial "/>
                <a:cs typeface="Arial" panose="020B0604020202020204" pitchFamily="34" charset="0"/>
              </a:rPr>
              <a:t>C</a:t>
            </a:r>
          </a:p>
          <a:p>
            <a:endParaRPr lang="en-US" sz="1200" dirty="0">
              <a:latin typeface="Arial "/>
              <a:cs typeface="Arial" panose="020B0604020202020204" pitchFamily="34" charset="0"/>
            </a:endParaRPr>
          </a:p>
          <a:p>
            <a:r>
              <a:rPr lang="en-US" sz="1200" dirty="0">
                <a:latin typeface="Arial "/>
                <a:cs typeface="Arial" panose="020B0604020202020204" pitchFamily="34" charset="0"/>
              </a:rPr>
              <a:t>At </a:t>
            </a:r>
            <a:r>
              <a:rPr lang="en-US" sz="1200" b="1" dirty="0">
                <a:latin typeface="Arial "/>
                <a:cs typeface="Arial" panose="020B0604020202020204" pitchFamily="34" charset="0"/>
              </a:rPr>
              <a:t>-</a:t>
            </a:r>
            <a:r>
              <a:rPr lang="en-US" sz="1200" dirty="0">
                <a:latin typeface="Arial "/>
                <a:cs typeface="Arial" panose="020B0604020202020204" pitchFamily="34" charset="0"/>
              </a:rPr>
              <a:t>5</a:t>
            </a:r>
            <a:r>
              <a:rPr lang="en-US" sz="12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°</a:t>
            </a:r>
            <a:r>
              <a:rPr lang="en-US" sz="1200" b="0" dirty="0">
                <a:latin typeface="Arial "/>
                <a:cs typeface="Arial" panose="020B0604020202020204" pitchFamily="34" charset="0"/>
              </a:rPr>
              <a:t>C, only a 10% reduction in overall battery capacity</a:t>
            </a:r>
          </a:p>
          <a:p>
            <a:endParaRPr lang="en-US" sz="1200" dirty="0">
              <a:latin typeface="Arial "/>
              <a:cs typeface="Arial" panose="020B0604020202020204" pitchFamily="34" charset="0"/>
            </a:endParaRPr>
          </a:p>
          <a:p>
            <a:r>
              <a:rPr lang="en-US" sz="1200" dirty="0">
                <a:latin typeface="Arial "/>
                <a:cs typeface="Arial" panose="020B0604020202020204" pitchFamily="34" charset="0"/>
              </a:rPr>
              <a:t>No Constant-Current charging phase at </a:t>
            </a:r>
            <a:r>
              <a:rPr lang="en-US" sz="1200" b="1" dirty="0">
                <a:latin typeface="Arial "/>
                <a:cs typeface="Arial" panose="020B0604020202020204" pitchFamily="34" charset="0"/>
              </a:rPr>
              <a:t>-</a:t>
            </a:r>
            <a:r>
              <a:rPr lang="en-US" sz="1200" dirty="0">
                <a:latin typeface="Arial "/>
                <a:cs typeface="Arial" panose="020B0604020202020204" pitchFamily="34" charset="0"/>
              </a:rPr>
              <a:t>15</a:t>
            </a:r>
            <a:r>
              <a:rPr lang="en-US" sz="12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°</a:t>
            </a:r>
            <a:r>
              <a:rPr lang="en-US" sz="1200" b="0" dirty="0">
                <a:latin typeface="Arial "/>
                <a:cs typeface="Arial" panose="020B0604020202020204" pitchFamily="34" charset="0"/>
              </a:rPr>
              <a:t>C</a:t>
            </a:r>
            <a:r>
              <a:rPr lang="en-US" sz="1200" dirty="0">
                <a:latin typeface="Arial "/>
                <a:cs typeface="Arial" panose="020B0604020202020204" pitchFamily="34" charset="0"/>
              </a:rPr>
              <a:t> and </a:t>
            </a:r>
            <a:r>
              <a:rPr lang="en-US" sz="1200" b="1" dirty="0">
                <a:latin typeface="Arial "/>
                <a:cs typeface="Arial" panose="020B0604020202020204" pitchFamily="34" charset="0"/>
              </a:rPr>
              <a:t>-</a:t>
            </a:r>
            <a:r>
              <a:rPr lang="en-US" sz="1200" dirty="0">
                <a:latin typeface="Arial "/>
                <a:cs typeface="Arial" panose="020B0604020202020204" pitchFamily="34" charset="0"/>
              </a:rPr>
              <a:t>5</a:t>
            </a:r>
            <a:r>
              <a:rPr lang="en-US" sz="12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°</a:t>
            </a:r>
            <a:r>
              <a:rPr lang="en-US" sz="1200" b="0" dirty="0">
                <a:latin typeface="Arial "/>
                <a:cs typeface="Arial" panose="020B0604020202020204" pitchFamily="34" charset="0"/>
              </a:rPr>
              <a:t>C</a:t>
            </a:r>
          </a:p>
          <a:p>
            <a:endParaRPr lang="en-US" sz="1200" dirty="0">
              <a:latin typeface="Arial "/>
              <a:cs typeface="Arial" panose="020B0604020202020204" pitchFamily="34" charset="0"/>
            </a:endParaRPr>
          </a:p>
          <a:p>
            <a:r>
              <a:rPr lang="en-US" sz="1200" dirty="0">
                <a:latin typeface="Arial "/>
                <a:cs typeface="Arial" panose="020B0604020202020204" pitchFamily="34" charset="0"/>
              </a:rPr>
              <a:t>At </a:t>
            </a:r>
            <a:r>
              <a:rPr lang="en-US" sz="1200" b="1" dirty="0">
                <a:latin typeface="Arial "/>
                <a:cs typeface="Arial" panose="020B0604020202020204" pitchFamily="34" charset="0"/>
              </a:rPr>
              <a:t>-</a:t>
            </a:r>
            <a:r>
              <a:rPr lang="en-US" sz="1200" dirty="0">
                <a:latin typeface="Arial "/>
                <a:cs typeface="Arial" panose="020B0604020202020204" pitchFamily="34" charset="0"/>
              </a:rPr>
              <a:t>15</a:t>
            </a:r>
            <a:r>
              <a:rPr lang="en-US" sz="12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°</a:t>
            </a:r>
            <a:r>
              <a:rPr lang="en-US" sz="1200" b="0" dirty="0">
                <a:latin typeface="Arial "/>
                <a:cs typeface="Arial" panose="020B0604020202020204" pitchFamily="34" charset="0"/>
              </a:rPr>
              <a:t>C, discharge time reduced by 3.6 hour</a:t>
            </a:r>
            <a:r>
              <a:rPr lang="en-US" sz="1200" dirty="0">
                <a:latin typeface="Arial "/>
                <a:cs typeface="Arial" panose="020B0604020202020204" pitchFamily="34" charset="0"/>
              </a:rPr>
              <a:t>s compared to </a:t>
            </a:r>
            <a:r>
              <a:rPr lang="en-US" sz="1200" b="1" dirty="0">
                <a:latin typeface="Arial "/>
                <a:cs typeface="Arial" panose="020B0604020202020204" pitchFamily="34" charset="0"/>
              </a:rPr>
              <a:t>+</a:t>
            </a:r>
            <a:r>
              <a:rPr lang="en-US" sz="1200" dirty="0">
                <a:latin typeface="Arial "/>
                <a:cs typeface="Arial" panose="020B0604020202020204" pitchFamily="34" charset="0"/>
              </a:rPr>
              <a:t>5</a:t>
            </a:r>
            <a:r>
              <a:rPr lang="en-US" sz="12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°</a:t>
            </a:r>
            <a:r>
              <a:rPr lang="en-US" sz="1200" b="0" dirty="0">
                <a:latin typeface="Arial "/>
                <a:cs typeface="Arial" panose="020B0604020202020204" pitchFamily="34" charset="0"/>
              </a:rPr>
              <a:t>C</a:t>
            </a:r>
            <a:r>
              <a:rPr lang="en-US" sz="1200" dirty="0">
                <a:latin typeface="Arial 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2C041E-6720-E9ED-7E7F-7703E6A69903}"/>
              </a:ext>
            </a:extLst>
          </p:cNvPr>
          <p:cNvSpPr txBox="1">
            <a:spLocks/>
          </p:cNvSpPr>
          <p:nvPr/>
        </p:nvSpPr>
        <p:spPr>
          <a:xfrm>
            <a:off x="9937000" y="2958859"/>
            <a:ext cx="2069020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LiFeYPO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battery performance during charging and discharging significantly degrades at     -15</a:t>
            </a:r>
            <a:r>
              <a:rPr lang="en-US" sz="12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°</a:t>
            </a:r>
            <a:r>
              <a:rPr lang="en-US" sz="1200" b="0" dirty="0">
                <a:latin typeface="Arial "/>
                <a:cs typeface="Arial" panose="020B0604020202020204" pitchFamily="34" charset="0"/>
              </a:rPr>
              <a:t>C </a:t>
            </a:r>
          </a:p>
          <a:p>
            <a:endParaRPr lang="en-US" sz="1200" dirty="0">
              <a:latin typeface="Arial "/>
              <a:cs typeface="Arial" panose="020B0604020202020204" pitchFamily="34" charset="0"/>
            </a:endParaRPr>
          </a:p>
          <a:p>
            <a:r>
              <a:rPr lang="en-US" sz="1200" dirty="0">
                <a:latin typeface="Arial "/>
                <a:cs typeface="Arial" panose="020B0604020202020204" pitchFamily="34" charset="0"/>
              </a:rPr>
              <a:t> With appropriate insulation and temperature management,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LiFeYPO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batteries could be applied to IMS stations in extreme environments. 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834E41-9248-5BD2-FD87-1509DDF3ED94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18F5D0D-1BC1-FE1A-E815-492314D64777}"/>
              </a:ext>
            </a:extLst>
          </p:cNvPr>
          <p:cNvGrpSpPr/>
          <p:nvPr/>
        </p:nvGrpSpPr>
        <p:grpSpPr>
          <a:xfrm>
            <a:off x="7147544" y="1438236"/>
            <a:ext cx="3138488" cy="4678480"/>
            <a:chOff x="6987740" y="1198536"/>
            <a:chExt cx="3138488" cy="46784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AF8BC2D-6CBF-1A93-E0C4-804B0CA5E9A5}"/>
                </a:ext>
              </a:extLst>
            </p:cNvPr>
            <p:cNvSpPr/>
            <p:nvPr/>
          </p:nvSpPr>
          <p:spPr>
            <a:xfrm>
              <a:off x="6987740" y="1513985"/>
              <a:ext cx="3133725" cy="43630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586EB3-525D-BC94-B646-7E2C111B96E9}"/>
                </a:ext>
              </a:extLst>
            </p:cNvPr>
            <p:cNvSpPr/>
            <p:nvPr/>
          </p:nvSpPr>
          <p:spPr>
            <a:xfrm>
              <a:off x="6987744" y="1198536"/>
              <a:ext cx="3133725" cy="3255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B9177A9-BA09-1C56-FB5E-9497E922ED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7740" y="1513985"/>
              <a:ext cx="3138488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89F8123-EBE6-65B7-1F8C-054CD1400F42}"/>
              </a:ext>
            </a:extLst>
          </p:cNvPr>
          <p:cNvSpPr/>
          <p:nvPr/>
        </p:nvSpPr>
        <p:spPr>
          <a:xfrm>
            <a:off x="3675606" y="1190291"/>
            <a:ext cx="3133725" cy="325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1B292E-4C1F-448C-0EEB-AE925E668C83}"/>
              </a:ext>
            </a:extLst>
          </p:cNvPr>
          <p:cNvSpPr/>
          <p:nvPr/>
        </p:nvSpPr>
        <p:spPr>
          <a:xfrm>
            <a:off x="3675606" y="1515862"/>
            <a:ext cx="3133725" cy="50758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956DDF-0E9D-A97E-E99A-D1B6AC4CD68E}"/>
              </a:ext>
            </a:extLst>
          </p:cNvPr>
          <p:cNvSpPr/>
          <p:nvPr/>
        </p:nvSpPr>
        <p:spPr>
          <a:xfrm>
            <a:off x="275213" y="1443841"/>
            <a:ext cx="3133725" cy="393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0F3425-7F0D-50BA-A237-46C0C6C34AD5}"/>
              </a:ext>
            </a:extLst>
          </p:cNvPr>
          <p:cNvSpPr/>
          <p:nvPr/>
        </p:nvSpPr>
        <p:spPr>
          <a:xfrm>
            <a:off x="275214" y="1837678"/>
            <a:ext cx="3133725" cy="3826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and Objectives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5FDC18-A1B7-DD10-65F6-776832984909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P4.2-706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C1E16F8-D61D-8D0B-1F23-4375AB5172A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99E086-E20D-AF73-7C48-98C0E89F176E}"/>
              </a:ext>
            </a:extLst>
          </p:cNvPr>
          <p:cNvSpPr txBox="1"/>
          <p:nvPr/>
        </p:nvSpPr>
        <p:spPr>
          <a:xfrm>
            <a:off x="275214" y="1443841"/>
            <a:ext cx="31337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Introduction</a:t>
            </a:r>
          </a:p>
          <a:p>
            <a:endParaRPr lang="en-US" dirty="0"/>
          </a:p>
          <a:p>
            <a:r>
              <a:rPr lang="en-US" dirty="0"/>
              <a:t>PTS is responsible for the design, standardization, and deployment of IMS power systems at IMS SHI stations.</a:t>
            </a:r>
          </a:p>
          <a:p>
            <a:endParaRPr lang="en-US" dirty="0"/>
          </a:p>
          <a:p>
            <a:r>
              <a:rPr lang="en-US" dirty="0"/>
              <a:t>To ensure reliability and robustness of these power systems, IMS/ED is exploring new battery technologies that can be adapted for stations located in extreme environments.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9DB0EB-7E6B-491A-D804-074FF26A2BB7}"/>
              </a:ext>
            </a:extLst>
          </p:cNvPr>
          <p:cNvSpPr txBox="1"/>
          <p:nvPr/>
        </p:nvSpPr>
        <p:spPr>
          <a:xfrm>
            <a:off x="3764050" y="1178029"/>
            <a:ext cx="313372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Motivation</a:t>
            </a:r>
          </a:p>
          <a:p>
            <a:r>
              <a:rPr lang="en-US" dirty="0"/>
              <a:t>~20% of IMS Primary and Auxiliary Seismic, and Infrasound Stations are located at high latitudes, where temperature strongly influences the design of the power system.</a:t>
            </a:r>
          </a:p>
          <a:p>
            <a:endParaRPr lang="en-US" dirty="0"/>
          </a:p>
          <a:p>
            <a:endParaRPr lang="en-US" dirty="0"/>
          </a:p>
          <a:p>
            <a:r>
              <a:rPr lang="en-US"/>
              <a:t>Datasheets do not </a:t>
            </a:r>
            <a:r>
              <a:rPr lang="en-US" dirty="0"/>
              <a:t>always provide enough information about the performance of batteries and charge controllers at colder temperatures.  Additional testing is required to fully characterize battery and charge controller performance/integration.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904064-8E05-ACAB-8CE0-11A45492A630}"/>
              </a:ext>
            </a:extLst>
          </p:cNvPr>
          <p:cNvSpPr txBox="1"/>
          <p:nvPr/>
        </p:nvSpPr>
        <p:spPr>
          <a:xfrm>
            <a:off x="7147796" y="1411602"/>
            <a:ext cx="31337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Objectives</a:t>
            </a:r>
          </a:p>
          <a:p>
            <a:endParaRPr lang="en-US" b="1" dirty="0"/>
          </a:p>
          <a:p>
            <a:r>
              <a:rPr lang="en-US" dirty="0"/>
              <a:t>Examine the charge and discharge characteristics of LiFeYPO</a:t>
            </a:r>
            <a:r>
              <a:rPr lang="en-US" baseline="-25000" dirty="0"/>
              <a:t>4</a:t>
            </a:r>
            <a:r>
              <a:rPr lang="en-US" dirty="0"/>
              <a:t> batteries at colder temperatures.</a:t>
            </a:r>
          </a:p>
          <a:p>
            <a:endParaRPr lang="en-US" dirty="0"/>
          </a:p>
          <a:p>
            <a:r>
              <a:rPr lang="en-US" dirty="0"/>
              <a:t>Analyze recent PDYAR (PS35) temperature observations and charging status from Winter 2022/23 and compare to LiFeYPO</a:t>
            </a:r>
            <a:r>
              <a:rPr lang="en-US" baseline="-25000" dirty="0"/>
              <a:t>4</a:t>
            </a:r>
            <a:r>
              <a:rPr lang="en-US" dirty="0"/>
              <a:t> battery testing results to assess viability of implementing this battery technology in this type of extreme environment. 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0B97E8-1349-2F93-E9C5-1965DC21F0FD}"/>
              </a:ext>
            </a:extLst>
          </p:cNvPr>
          <p:cNvCxnSpPr/>
          <p:nvPr/>
        </p:nvCxnSpPr>
        <p:spPr>
          <a:xfrm>
            <a:off x="3675606" y="1514611"/>
            <a:ext cx="3133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D573DE-5F41-5140-6878-B5DCECEC2C22}"/>
              </a:ext>
            </a:extLst>
          </p:cNvPr>
          <p:cNvCxnSpPr/>
          <p:nvPr/>
        </p:nvCxnSpPr>
        <p:spPr>
          <a:xfrm flipV="1">
            <a:off x="3675606" y="1443841"/>
            <a:ext cx="2964897" cy="70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B67672-702A-642C-899D-3CEEA84A81A5}"/>
              </a:ext>
            </a:extLst>
          </p:cNvPr>
          <p:cNvCxnSpPr>
            <a:cxnSpLocks/>
          </p:cNvCxnSpPr>
          <p:nvPr/>
        </p:nvCxnSpPr>
        <p:spPr>
          <a:xfrm flipV="1">
            <a:off x="3675606" y="1514610"/>
            <a:ext cx="313848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D18BC1-2392-9C04-5C6E-5DE4F2F3C66C}"/>
              </a:ext>
            </a:extLst>
          </p:cNvPr>
          <p:cNvCxnSpPr>
            <a:cxnSpLocks/>
          </p:cNvCxnSpPr>
          <p:nvPr/>
        </p:nvCxnSpPr>
        <p:spPr>
          <a:xfrm>
            <a:off x="270450" y="1837679"/>
            <a:ext cx="3138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6D4966-2DB8-CEA5-AA27-17EEC03AAE17}"/>
              </a:ext>
            </a:extLst>
          </p:cNvPr>
          <p:cNvCxnSpPr/>
          <p:nvPr/>
        </p:nvCxnSpPr>
        <p:spPr>
          <a:xfrm>
            <a:off x="270450" y="3293616"/>
            <a:ext cx="31384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A79513D-B01A-81B7-55F3-87526EC4A6F9}"/>
              </a:ext>
            </a:extLst>
          </p:cNvPr>
          <p:cNvCxnSpPr/>
          <p:nvPr/>
        </p:nvCxnSpPr>
        <p:spPr>
          <a:xfrm>
            <a:off x="3680965" y="3694595"/>
            <a:ext cx="31384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3DCFFDA-6A3F-EA38-80CE-6F9C28DBA09C}"/>
              </a:ext>
            </a:extLst>
          </p:cNvPr>
          <p:cNvCxnSpPr/>
          <p:nvPr/>
        </p:nvCxnSpPr>
        <p:spPr>
          <a:xfrm>
            <a:off x="7143267" y="3277334"/>
            <a:ext cx="31384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LiFeYPO</a:t>
            </a:r>
            <a:r>
              <a:rPr lang="en-US" sz="1800" b="0" baseline="-25000" dirty="0">
                <a:solidFill>
                  <a:schemeClr val="bg1"/>
                </a:solidFill>
                <a:latin typeface="Arial "/>
              </a:rPr>
              <a:t>4 </a:t>
            </a:r>
            <a:r>
              <a:rPr lang="en-US" sz="1800" b="0" dirty="0">
                <a:solidFill>
                  <a:schemeClr val="bg1"/>
                </a:solidFill>
                <a:latin typeface="Arial "/>
              </a:rPr>
              <a:t>Thermal Testing Battery Setup </a:t>
            </a:r>
            <a:r>
              <a:rPr lang="en-US" sz="1800" b="0" dirty="0">
                <a:latin typeface="Arial "/>
              </a:rPr>
              <a:t> </a:t>
            </a:r>
            <a:endParaRPr lang="en-A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3FC44E-84F0-1278-0842-BEFB164B44CA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P4.2-706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11FA12-3B7A-3B74-F184-1483644353B0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LiFePo4 100Ah lithium iron phosphate prismatic battery Winston yellow wide (3,2V/100Ah) ">
            <a:extLst>
              <a:ext uri="{FF2B5EF4-FFF2-40B4-BE49-F238E27FC236}">
                <a16:creationId xmlns:a16="http://schemas.microsoft.com/office/drawing/2014/main" id="{256F4DE5-671F-850E-554F-27E8128A5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0" t="5760" r="11567" b="6992"/>
          <a:stretch/>
        </p:blipFill>
        <p:spPr bwMode="auto">
          <a:xfrm>
            <a:off x="3572845" y="4922275"/>
            <a:ext cx="1349254" cy="156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8789CF3-D92D-643A-23CE-C993D4D4C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241" y="3925248"/>
            <a:ext cx="5556225" cy="2827973"/>
          </a:xfrm>
          <a:prstGeom prst="rect">
            <a:avLst/>
          </a:prstGeom>
          <a:ln w="3175" algn="ctr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4F271C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C07259A-F807-3343-CA52-C67BDAFB0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8" y="4590986"/>
            <a:ext cx="3227486" cy="203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271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A2643F0-7005-E0E6-D6DE-78146CE17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924007"/>
              </p:ext>
            </p:extLst>
          </p:nvPr>
        </p:nvGraphicFramePr>
        <p:xfrm>
          <a:off x="6786356" y="1154489"/>
          <a:ext cx="3683806" cy="2635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046">
                  <a:extLst>
                    <a:ext uri="{9D8B030D-6E8A-4147-A177-3AD203B41FA5}">
                      <a16:colId xmlns:a16="http://schemas.microsoft.com/office/drawing/2014/main" val="3151080888"/>
                    </a:ext>
                  </a:extLst>
                </a:gridCol>
                <a:gridCol w="2209760">
                  <a:extLst>
                    <a:ext uri="{9D8B030D-6E8A-4147-A177-3AD203B41FA5}">
                      <a16:colId xmlns:a16="http://schemas.microsoft.com/office/drawing/2014/main" val="4226672502"/>
                    </a:ext>
                  </a:extLst>
                </a:gridCol>
              </a:tblGrid>
              <a:tr h="26205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"/>
                        </a:rPr>
                        <a:t>Charging/Discharging Test Parameters</a:t>
                      </a:r>
                      <a:endParaRPr lang="en-GB" sz="1400" dirty="0">
                        <a:latin typeface="Arial 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308602"/>
                  </a:ext>
                </a:extLst>
              </a:tr>
              <a:tr h="47086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 "/>
                        </a:rPr>
                        <a:t>Charging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"/>
                        </a:rPr>
                        <a:t>14.4V | 20A Max Output</a:t>
                      </a:r>
                    </a:p>
                    <a:p>
                      <a:pPr algn="ctr"/>
                      <a:r>
                        <a:rPr lang="en-US" sz="1200" dirty="0">
                          <a:latin typeface="Arial "/>
                        </a:rPr>
                        <a:t>End-of-Charge: Below 0.5A</a:t>
                      </a:r>
                      <a:endParaRPr lang="en-GB" sz="1200" dirty="0">
                        <a:latin typeface="Arial 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611259"/>
                  </a:ext>
                </a:extLst>
              </a:tr>
              <a:tr h="25450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 "/>
                        </a:rPr>
                        <a:t>Discharging</a:t>
                      </a:r>
                      <a:endParaRPr lang="en-GB" sz="1200" b="1" dirty="0">
                        <a:latin typeface="Arial 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"/>
                        </a:rPr>
                        <a:t>Avg. Load of 90-100W</a:t>
                      </a:r>
                    </a:p>
                    <a:p>
                      <a:pPr algn="ctr"/>
                      <a:r>
                        <a:rPr lang="en-US" sz="1200" dirty="0">
                          <a:latin typeface="Arial "/>
                        </a:rPr>
                        <a:t>@ 0.08C-rating</a:t>
                      </a:r>
                      <a:endParaRPr lang="en-GB" sz="1200" dirty="0">
                        <a:latin typeface="Arial 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438528"/>
                  </a:ext>
                </a:extLst>
              </a:tr>
              <a:tr h="707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 "/>
                        </a:rPr>
                        <a:t>Low-Voltage Disconnect</a:t>
                      </a:r>
                      <a:endParaRPr lang="en-GB" sz="1200" b="1" dirty="0">
                        <a:latin typeface="Arial 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>
                          <a:latin typeface="Arial "/>
                        </a:rPr>
                        <a:t>Varies by Temp </a:t>
                      </a:r>
                    </a:p>
                    <a:p>
                      <a:pPr algn="ctr"/>
                      <a:r>
                        <a:rPr lang="en-US" sz="1200" dirty="0">
                          <a:latin typeface="Arial "/>
                        </a:rPr>
                        <a:t>9.8V @ +5°C and 0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°C</a:t>
                      </a:r>
                    </a:p>
                    <a:p>
                      <a:pPr algn="ctr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9.6V @ -5°C</a:t>
                      </a:r>
                      <a:endParaRPr lang="en-US" sz="1200" dirty="0">
                        <a:latin typeface="Arial 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 "/>
                        </a:rPr>
                        <a:t>9.2V @ -15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°C</a:t>
                      </a:r>
                      <a:endParaRPr lang="en-GB" sz="1200" dirty="0">
                        <a:latin typeface="Arial 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631319"/>
                  </a:ext>
                </a:extLst>
              </a:tr>
              <a:tr h="57952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 "/>
                        </a:rPr>
                        <a:t>Procedure</a:t>
                      </a:r>
                      <a:endParaRPr lang="en-GB" sz="1200" b="1" dirty="0">
                        <a:latin typeface="Arial 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"/>
                        </a:rPr>
                        <a:t>First test: Discharge</a:t>
                      </a:r>
                    </a:p>
                    <a:p>
                      <a:pPr algn="ctr"/>
                      <a:r>
                        <a:rPr lang="en-US" sz="1200" dirty="0">
                          <a:latin typeface="Arial "/>
                        </a:rPr>
                        <a:t>Second Test: Charge</a:t>
                      </a:r>
                      <a:endParaRPr lang="en-GB" sz="1200" dirty="0">
                        <a:latin typeface="Arial 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649207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208AFCA-726D-EFB6-2CBE-1CE06DF3A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405967"/>
              </p:ext>
            </p:extLst>
          </p:nvPr>
        </p:nvGraphicFramePr>
        <p:xfrm>
          <a:off x="2941898" y="1154490"/>
          <a:ext cx="3755254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627">
                  <a:extLst>
                    <a:ext uri="{9D8B030D-6E8A-4147-A177-3AD203B41FA5}">
                      <a16:colId xmlns:a16="http://schemas.microsoft.com/office/drawing/2014/main" val="3151080888"/>
                    </a:ext>
                  </a:extLst>
                </a:gridCol>
                <a:gridCol w="1877627">
                  <a:extLst>
                    <a:ext uri="{9D8B030D-6E8A-4147-A177-3AD203B41FA5}">
                      <a16:colId xmlns:a16="http://schemas.microsoft.com/office/drawing/2014/main" val="4226672502"/>
                    </a:ext>
                  </a:extLst>
                </a:gridCol>
              </a:tblGrid>
              <a:tr h="2748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"/>
                        </a:rPr>
                        <a:t>Thermal Testing Environment</a:t>
                      </a:r>
                      <a:endParaRPr lang="en-GB" sz="1400" dirty="0">
                        <a:latin typeface="Arial 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308602"/>
                  </a:ext>
                </a:extLst>
              </a:tr>
              <a:tr h="57719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 "/>
                        </a:rPr>
                        <a:t>Temperature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Arial "/>
                        </a:rPr>
                        <a:t>Weisstechnick</a:t>
                      </a:r>
                      <a:r>
                        <a:rPr lang="en-US" sz="1200" dirty="0">
                          <a:latin typeface="Arial "/>
                        </a:rPr>
                        <a:t> </a:t>
                      </a:r>
                      <a:r>
                        <a:rPr lang="en-US" sz="1200" dirty="0" err="1">
                          <a:latin typeface="Arial "/>
                        </a:rPr>
                        <a:t>ClimeEvent</a:t>
                      </a:r>
                      <a:r>
                        <a:rPr lang="en-US" sz="1200" dirty="0">
                          <a:latin typeface="Arial "/>
                        </a:rPr>
                        <a:t> C/1000/70/3 Climate Chamber</a:t>
                      </a:r>
                      <a:endParaRPr lang="en-GB" sz="1200" dirty="0">
                        <a:latin typeface="Arial 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611259"/>
                  </a:ext>
                </a:extLst>
              </a:tr>
              <a:tr h="74211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 "/>
                        </a:rPr>
                        <a:t>Charging Power Supply</a:t>
                      </a:r>
                      <a:endParaRPr lang="en-GB" sz="1200" b="1" dirty="0">
                        <a:latin typeface="Arial 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Arial "/>
                        </a:rPr>
                        <a:t>32V constant voltage Bench Power supplied to</a:t>
                      </a:r>
                    </a:p>
                    <a:p>
                      <a:pPr algn="l"/>
                      <a:r>
                        <a:rPr lang="en-US" sz="1200" dirty="0">
                          <a:latin typeface="Arial "/>
                        </a:rPr>
                        <a:t>90V input 25A output CC/CV MPPT Charger</a:t>
                      </a:r>
                      <a:endParaRPr lang="en-GB" sz="1200" dirty="0">
                        <a:latin typeface="Arial 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438528"/>
                  </a:ext>
                </a:extLst>
              </a:tr>
              <a:tr h="24737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 "/>
                        </a:rPr>
                        <a:t>Charge Settings</a:t>
                      </a:r>
                      <a:endParaRPr lang="en-GB" sz="1200" b="1" dirty="0">
                        <a:latin typeface="Arial 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Arial "/>
                        </a:rPr>
                        <a:t>Max 14.4V | 20A</a:t>
                      </a:r>
                      <a:endParaRPr lang="en-GB" sz="1200" dirty="0">
                        <a:latin typeface="Arial 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2763042"/>
                  </a:ext>
                </a:extLst>
              </a:tr>
              <a:tr h="57719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 "/>
                        </a:rPr>
                        <a:t>Battery Management System</a:t>
                      </a:r>
                      <a:endParaRPr lang="en-GB" sz="1200" b="1" dirty="0">
                        <a:latin typeface="Arial 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Arial "/>
                        </a:rPr>
                        <a:t>Custom 75A 4S LiFeYPO</a:t>
                      </a:r>
                      <a:r>
                        <a:rPr lang="en-US" sz="1200" b="1" baseline="-25000" dirty="0">
                          <a:latin typeface="Arial "/>
                        </a:rPr>
                        <a:t>4 </a:t>
                      </a:r>
                      <a:r>
                        <a:rPr lang="en-US" sz="1200" b="1" baseline="0" dirty="0">
                          <a:latin typeface="Arial "/>
                        </a:rPr>
                        <a:t> </a:t>
                      </a:r>
                      <a:r>
                        <a:rPr lang="en-US" sz="1200" b="0" baseline="0" dirty="0">
                          <a:latin typeface="Arial "/>
                        </a:rPr>
                        <a:t>with active balancing</a:t>
                      </a:r>
                      <a:endParaRPr lang="en-GB" sz="1200" dirty="0">
                        <a:latin typeface="Arial 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256605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65E2803-49A8-5E92-6361-082DDB451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554627"/>
              </p:ext>
            </p:extLst>
          </p:nvPr>
        </p:nvGraphicFramePr>
        <p:xfrm>
          <a:off x="158218" y="1154489"/>
          <a:ext cx="2694476" cy="3048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7826">
                  <a:extLst>
                    <a:ext uri="{9D8B030D-6E8A-4147-A177-3AD203B41FA5}">
                      <a16:colId xmlns:a16="http://schemas.microsoft.com/office/drawing/2014/main" val="3987244503"/>
                    </a:ext>
                  </a:extLst>
                </a:gridCol>
                <a:gridCol w="1046650">
                  <a:extLst>
                    <a:ext uri="{9D8B030D-6E8A-4147-A177-3AD203B41FA5}">
                      <a16:colId xmlns:a16="http://schemas.microsoft.com/office/drawing/2014/main" val="996254744"/>
                    </a:ext>
                  </a:extLst>
                </a:gridCol>
              </a:tblGrid>
              <a:tr h="29664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"/>
                        </a:rPr>
                        <a:t>Battery Technical Information</a:t>
                      </a:r>
                      <a:endParaRPr lang="en-GB" sz="1400" dirty="0">
                        <a:latin typeface="Arial 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22303"/>
                  </a:ext>
                </a:extLst>
              </a:tr>
              <a:tr h="488593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Battery Type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latin typeface="Arial "/>
                        </a:rPr>
                        <a:t>Winston LYP100AHA LiFeYPO</a:t>
                      </a:r>
                      <a:r>
                        <a:rPr lang="en-US" sz="1000" b="0" baseline="-25000" dirty="0">
                          <a:latin typeface="Arial "/>
                        </a:rPr>
                        <a:t>4 </a:t>
                      </a:r>
                      <a:r>
                        <a:rPr lang="en-US" sz="1000" b="0" dirty="0">
                          <a:latin typeface="Arial "/>
                        </a:rPr>
                        <a:t> [3.3V | 100Ah]</a:t>
                      </a:r>
                    </a:p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902130"/>
                  </a:ext>
                </a:extLst>
              </a:tr>
              <a:tr h="40134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Battery Configuration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 Connected in Series</a:t>
                      </a:r>
                    </a:p>
                    <a:p>
                      <a:r>
                        <a:rPr lang="en-US" sz="1000" dirty="0"/>
                        <a:t>(Nominal 12V system)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473527"/>
                  </a:ext>
                </a:extLst>
              </a:tr>
              <a:tr h="22684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Datasheet Operating Temperature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-45</a:t>
                      </a:r>
                      <a:r>
                        <a:rPr lang="en-US" sz="1000" dirty="0">
                          <a:latin typeface="Arial "/>
                        </a:rPr>
                        <a:t>°C to + 85°C 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42678"/>
                  </a:ext>
                </a:extLst>
              </a:tr>
              <a:tr h="273113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Datasheet Recommended Charging Voltage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3.65 V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01798"/>
                  </a:ext>
                </a:extLst>
              </a:tr>
              <a:tr h="34897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Datasheet Min.  Voltage</a:t>
                      </a:r>
                    </a:p>
                    <a:p>
                      <a:pPr algn="ctr"/>
                      <a:r>
                        <a:rPr lang="en-US" sz="1000" b="1" dirty="0"/>
                        <a:t>Datasheet Max. Voltage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2.8V</a:t>
                      </a:r>
                    </a:p>
                    <a:p>
                      <a:r>
                        <a:rPr lang="en-US" sz="1000" dirty="0"/>
                        <a:t>3.8V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75479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CDC791F-7D10-A67D-DBAB-FA2B4C001E11}"/>
              </a:ext>
            </a:extLst>
          </p:cNvPr>
          <p:cNvSpPr txBox="1"/>
          <p:nvPr/>
        </p:nvSpPr>
        <p:spPr>
          <a:xfrm>
            <a:off x="76053" y="4403670"/>
            <a:ext cx="2880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Manufacturer Discharge Curves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A5A4F6-A46E-008C-867C-F071D0FDA6A0}"/>
              </a:ext>
            </a:extLst>
          </p:cNvPr>
          <p:cNvSpPr txBox="1"/>
          <p:nvPr/>
        </p:nvSpPr>
        <p:spPr>
          <a:xfrm>
            <a:off x="3467869" y="4404901"/>
            <a:ext cx="159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Battery under test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C12D02-5A5A-1037-280B-3E37978CC7B6}"/>
              </a:ext>
            </a:extLst>
          </p:cNvPr>
          <p:cNvSpPr txBox="1"/>
          <p:nvPr/>
        </p:nvSpPr>
        <p:spPr>
          <a:xfrm>
            <a:off x="7361402" y="3706711"/>
            <a:ext cx="2230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Schematic Test Circuit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60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C5340CC-1C34-893E-BF6E-9CD9FB64AB8C}"/>
              </a:ext>
            </a:extLst>
          </p:cNvPr>
          <p:cNvSpPr/>
          <p:nvPr/>
        </p:nvSpPr>
        <p:spPr>
          <a:xfrm>
            <a:off x="7028647" y="4628749"/>
            <a:ext cx="3358333" cy="1565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68492E-49ED-AB57-C565-3875B4E71B7A}"/>
              </a:ext>
            </a:extLst>
          </p:cNvPr>
          <p:cNvSpPr/>
          <p:nvPr/>
        </p:nvSpPr>
        <p:spPr>
          <a:xfrm>
            <a:off x="5240328" y="4628749"/>
            <a:ext cx="1701478" cy="1565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LiFeYPO</a:t>
            </a:r>
            <a:r>
              <a:rPr lang="en-US" sz="1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Discharge Test Results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9D3171-1409-D028-882D-FD8E102F5831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P4.2-706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046E08-F26C-A880-607D-096D1889F14E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EED8174-2173-2F09-55A6-7249BB1BF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" t="3514" r="4793" b="3547"/>
          <a:stretch/>
        </p:blipFill>
        <p:spPr bwMode="auto">
          <a:xfrm>
            <a:off x="7033244" y="1125218"/>
            <a:ext cx="3353737" cy="3441699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271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7877F6C-E776-9637-103E-6740ADD27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" t="4369" r="4582" b="4857"/>
          <a:stretch/>
        </p:blipFill>
        <p:spPr bwMode="auto">
          <a:xfrm>
            <a:off x="3508373" y="1125219"/>
            <a:ext cx="3433433" cy="3441699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271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B82321-0EBF-09C4-A215-2224F83BE16F}"/>
              </a:ext>
            </a:extLst>
          </p:cNvPr>
          <p:cNvSpPr txBox="1"/>
          <p:nvPr/>
        </p:nvSpPr>
        <p:spPr>
          <a:xfrm>
            <a:off x="6999458" y="4566917"/>
            <a:ext cx="337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 "/>
              </a:rPr>
              <a:t>Main Observation</a:t>
            </a:r>
          </a:p>
          <a:p>
            <a:endParaRPr lang="en-US" sz="1200" dirty="0">
              <a:latin typeface="Arial "/>
            </a:endParaRPr>
          </a:p>
          <a:p>
            <a:r>
              <a:rPr lang="en-US" sz="1200" dirty="0">
                <a:latin typeface="Arial "/>
              </a:rPr>
              <a:t>Discharge rate (capacity/time) is not affected by temperature, because load wattage does not vary significantly during discharge.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latin typeface="Arial 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70F625-C976-15FA-075D-385C33BD8311}"/>
              </a:ext>
            </a:extLst>
          </p:cNvPr>
          <p:cNvSpPr txBox="1"/>
          <p:nvPr/>
        </p:nvSpPr>
        <p:spPr>
          <a:xfrm>
            <a:off x="5240328" y="4649623"/>
            <a:ext cx="17548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"/>
              </a:rPr>
              <a:t>Main Observation</a:t>
            </a:r>
          </a:p>
          <a:p>
            <a:endParaRPr lang="en-US" sz="1200" dirty="0">
              <a:latin typeface="Arial "/>
            </a:endParaRPr>
          </a:p>
          <a:p>
            <a:r>
              <a:rPr lang="en-US" sz="1200" dirty="0">
                <a:latin typeface="Arial "/>
              </a:rPr>
              <a:t>At -15</a:t>
            </a:r>
            <a:r>
              <a:rPr lang="en-GB" sz="1200" i="0" u="none" strike="noStrike" kern="1200" baseline="0" dirty="0">
                <a:latin typeface="Arial "/>
                <a:ea typeface="+mn-ea"/>
                <a:cs typeface="+mn-cs"/>
              </a:rPr>
              <a:t>°C, Low-Voltage Disconnect (LVD) (9.2V) triggered after only 9hr of Discharging.</a:t>
            </a:r>
          </a:p>
        </p:txBody>
      </p:sp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51E7D85D-D2DD-A8ED-6FCE-C4E54EA7B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374476"/>
              </p:ext>
            </p:extLst>
          </p:nvPr>
        </p:nvGraphicFramePr>
        <p:xfrm>
          <a:off x="132918" y="4628749"/>
          <a:ext cx="3189832" cy="1787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570">
                  <a:extLst>
                    <a:ext uri="{9D8B030D-6E8A-4147-A177-3AD203B41FA5}">
                      <a16:colId xmlns:a16="http://schemas.microsoft.com/office/drawing/2014/main" val="121255339"/>
                    </a:ext>
                  </a:extLst>
                </a:gridCol>
                <a:gridCol w="485346">
                  <a:extLst>
                    <a:ext uri="{9D8B030D-6E8A-4147-A177-3AD203B41FA5}">
                      <a16:colId xmlns:a16="http://schemas.microsoft.com/office/drawing/2014/main" val="4082399429"/>
                    </a:ext>
                  </a:extLst>
                </a:gridCol>
                <a:gridCol w="797458">
                  <a:extLst>
                    <a:ext uri="{9D8B030D-6E8A-4147-A177-3AD203B41FA5}">
                      <a16:colId xmlns:a16="http://schemas.microsoft.com/office/drawing/2014/main" val="2144340746"/>
                    </a:ext>
                  </a:extLst>
                </a:gridCol>
                <a:gridCol w="797458">
                  <a:extLst>
                    <a:ext uri="{9D8B030D-6E8A-4147-A177-3AD203B41FA5}">
                      <a16:colId xmlns:a16="http://schemas.microsoft.com/office/drawing/2014/main" val="1484829065"/>
                    </a:ext>
                  </a:extLst>
                </a:gridCol>
              </a:tblGrid>
              <a:tr h="6789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 "/>
                        </a:rPr>
                        <a:t>Reduction in Battery Capacity (</a:t>
                      </a:r>
                      <a:r>
                        <a:rPr lang="en-US" sz="1000" dirty="0" err="1">
                          <a:latin typeface="Arial "/>
                        </a:rPr>
                        <a:t>Wh</a:t>
                      </a:r>
                      <a:r>
                        <a:rPr lang="en-US" sz="1000" dirty="0">
                          <a:latin typeface="Arial "/>
                        </a:rPr>
                        <a:t>)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 "/>
                        </a:rPr>
                        <a:t>Compared to</a:t>
                      </a:r>
                      <a:endParaRPr lang="en-GB" sz="1000" dirty="0">
                        <a:latin typeface="Arial "/>
                      </a:endParaRPr>
                    </a:p>
                  </a:txBody>
                  <a:tcPr marL="90255" marR="90255" marT="45128" marB="451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 "/>
                        </a:rPr>
                        <a:t>+5</a:t>
                      </a:r>
                      <a:r>
                        <a:rPr lang="en-GB" sz="1000" b="1" i="0" u="none" strike="noStrike" kern="1200" baseline="0" dirty="0">
                          <a:solidFill>
                            <a:schemeClr val="bg1"/>
                          </a:solidFill>
                          <a:latin typeface="Arial "/>
                          <a:ea typeface="+mn-ea"/>
                          <a:cs typeface="+mn-cs"/>
                        </a:rPr>
                        <a:t>°C</a:t>
                      </a:r>
                    </a:p>
                    <a:p>
                      <a:pPr algn="ctr"/>
                      <a:endParaRPr lang="en-GB" sz="1000" dirty="0">
                        <a:latin typeface="Arial "/>
                      </a:endParaRPr>
                    </a:p>
                  </a:txBody>
                  <a:tcPr marL="90255" marR="90255" marT="45128" marB="4512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baseline="0" dirty="0">
                          <a:solidFill>
                            <a:schemeClr val="bg1"/>
                          </a:solidFill>
                          <a:latin typeface="Arial "/>
                          <a:ea typeface="+mn-ea"/>
                          <a:cs typeface="+mn-cs"/>
                        </a:rPr>
                        <a:t>0</a:t>
                      </a:r>
                      <a:r>
                        <a:rPr lang="en-GB" sz="1000" b="1" i="0" u="none" strike="noStrike" kern="1200" baseline="0" dirty="0">
                          <a:solidFill>
                            <a:schemeClr val="bg1"/>
                          </a:solidFill>
                          <a:latin typeface="Arial "/>
                          <a:ea typeface="+mn-ea"/>
                          <a:cs typeface="+mn-cs"/>
                        </a:rPr>
                        <a:t>°C</a:t>
                      </a:r>
                    </a:p>
                    <a:p>
                      <a:pPr algn="ctr"/>
                      <a:endParaRPr lang="en-GB" sz="1000" dirty="0">
                        <a:latin typeface="Arial "/>
                      </a:endParaRPr>
                    </a:p>
                  </a:txBody>
                  <a:tcPr marL="90255" marR="90255" marT="45128" marB="4512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 "/>
                        </a:rPr>
                        <a:t>-5</a:t>
                      </a:r>
                      <a:r>
                        <a:rPr lang="en-GB" sz="1000" b="1" i="0" u="none" strike="noStrike" kern="1200" baseline="0" dirty="0">
                          <a:solidFill>
                            <a:schemeClr val="bg1"/>
                          </a:solidFill>
                          <a:latin typeface="Arial "/>
                          <a:ea typeface="+mn-ea"/>
                          <a:cs typeface="+mn-cs"/>
                        </a:rPr>
                        <a:t>°C</a:t>
                      </a:r>
                    </a:p>
                    <a:p>
                      <a:pPr algn="ctr"/>
                      <a:endParaRPr lang="en-GB" sz="1000" dirty="0">
                        <a:latin typeface="Arial "/>
                      </a:endParaRPr>
                    </a:p>
                  </a:txBody>
                  <a:tcPr marL="90255" marR="90255" marT="45128" marB="45128" anchor="ctr"/>
                </a:tc>
                <a:extLst>
                  <a:ext uri="{0D108BD9-81ED-4DB2-BD59-A6C34878D82A}">
                    <a16:rowId xmlns:a16="http://schemas.microsoft.com/office/drawing/2014/main" val="3550922945"/>
                  </a:ext>
                </a:extLst>
              </a:tr>
              <a:tr h="345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 "/>
                        </a:rPr>
                        <a:t>0</a:t>
                      </a:r>
                      <a:r>
                        <a:rPr lang="en-GB" sz="1000" b="1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°C</a:t>
                      </a:r>
                    </a:p>
                    <a:p>
                      <a:pPr algn="ctr"/>
                      <a:endParaRPr lang="en-GB" sz="1000" b="1" dirty="0">
                        <a:latin typeface="Arial "/>
                      </a:endParaRPr>
                    </a:p>
                  </a:txBody>
                  <a:tcPr marL="57626" marR="57626" marT="28815" marB="28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"/>
                        </a:rPr>
                        <a:t>~ 5% </a:t>
                      </a:r>
                      <a:endParaRPr lang="en-GB" sz="1000" dirty="0">
                        <a:latin typeface="Arial "/>
                      </a:endParaRPr>
                    </a:p>
                  </a:txBody>
                  <a:tcPr marL="57626" marR="57626" marT="28815" marB="28815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 "/>
                      </a:endParaRPr>
                    </a:p>
                  </a:txBody>
                  <a:tcPr marL="57626" marR="57626" marT="28815" marB="28815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 "/>
                      </a:endParaRPr>
                    </a:p>
                  </a:txBody>
                  <a:tcPr marL="57626" marR="57626" marT="28815" marB="28815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746411"/>
                  </a:ext>
                </a:extLst>
              </a:tr>
              <a:tr h="345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 "/>
                        </a:rPr>
                        <a:t>-5 </a:t>
                      </a:r>
                      <a:r>
                        <a:rPr lang="en-GB" sz="1000" b="1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°C</a:t>
                      </a:r>
                    </a:p>
                    <a:p>
                      <a:pPr algn="ctr"/>
                      <a:endParaRPr lang="en-GB" sz="1000" b="1" dirty="0">
                        <a:latin typeface="Arial "/>
                      </a:endParaRPr>
                    </a:p>
                  </a:txBody>
                  <a:tcPr marL="57626" marR="57626" marT="28815" marB="28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"/>
                        </a:rPr>
                        <a:t>~12%</a:t>
                      </a:r>
                      <a:endParaRPr lang="en-GB" sz="1000" dirty="0">
                        <a:latin typeface="Arial "/>
                      </a:endParaRPr>
                    </a:p>
                  </a:txBody>
                  <a:tcPr marL="57626" marR="57626" marT="28815" marB="28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"/>
                        </a:rPr>
                        <a:t>~7%</a:t>
                      </a:r>
                      <a:endParaRPr lang="en-GB" sz="1000" dirty="0">
                        <a:latin typeface="Arial "/>
                      </a:endParaRPr>
                    </a:p>
                  </a:txBody>
                  <a:tcPr marL="57626" marR="57626" marT="28815" marB="28815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 "/>
                      </a:endParaRPr>
                    </a:p>
                  </a:txBody>
                  <a:tcPr marL="57626" marR="57626" marT="28815" marB="28815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190704"/>
                  </a:ext>
                </a:extLst>
              </a:tr>
              <a:tr h="345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 "/>
                        </a:rPr>
                        <a:t>-15</a:t>
                      </a:r>
                      <a:r>
                        <a:rPr lang="en-GB" sz="1000" b="1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°C</a:t>
                      </a:r>
                    </a:p>
                    <a:p>
                      <a:pPr algn="ctr"/>
                      <a:endParaRPr lang="en-GB" sz="1000" b="1" dirty="0">
                        <a:latin typeface="Arial "/>
                      </a:endParaRPr>
                    </a:p>
                  </a:txBody>
                  <a:tcPr marL="57626" marR="57626" marT="28815" marB="28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"/>
                        </a:rPr>
                        <a:t>~30% </a:t>
                      </a:r>
                      <a:endParaRPr lang="en-GB" sz="1000" dirty="0">
                        <a:latin typeface="Arial "/>
                      </a:endParaRPr>
                    </a:p>
                  </a:txBody>
                  <a:tcPr marL="57626" marR="57626" marT="28815" marB="28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"/>
                        </a:rPr>
                        <a:t>~25%</a:t>
                      </a:r>
                      <a:endParaRPr lang="en-GB" sz="1000" dirty="0">
                        <a:latin typeface="Arial "/>
                      </a:endParaRPr>
                    </a:p>
                  </a:txBody>
                  <a:tcPr marL="57626" marR="57626" marT="28815" marB="28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"/>
                        </a:rPr>
                        <a:t>~19%</a:t>
                      </a:r>
                      <a:endParaRPr lang="en-GB" sz="1000" dirty="0">
                        <a:latin typeface="Arial "/>
                      </a:endParaRPr>
                    </a:p>
                  </a:txBody>
                  <a:tcPr marL="57626" marR="57626" marT="28815" marB="28815"/>
                </a:tc>
                <a:extLst>
                  <a:ext uri="{0D108BD9-81ED-4DB2-BD59-A6C34878D82A}">
                    <a16:rowId xmlns:a16="http://schemas.microsoft.com/office/drawing/2014/main" val="1168681427"/>
                  </a:ext>
                </a:extLst>
              </a:tr>
            </a:tbl>
          </a:graphicData>
        </a:graphic>
      </p:graphicFrame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9C7D2C0A-8229-4C50-7675-89869C7EB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435538"/>
              </p:ext>
            </p:extLst>
          </p:nvPr>
        </p:nvGraphicFramePr>
        <p:xfrm>
          <a:off x="3516154" y="4649623"/>
          <a:ext cx="1594916" cy="1787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570">
                  <a:extLst>
                    <a:ext uri="{9D8B030D-6E8A-4147-A177-3AD203B41FA5}">
                      <a16:colId xmlns:a16="http://schemas.microsoft.com/office/drawing/2014/main" val="121255339"/>
                    </a:ext>
                  </a:extLst>
                </a:gridCol>
                <a:gridCol w="485346">
                  <a:extLst>
                    <a:ext uri="{9D8B030D-6E8A-4147-A177-3AD203B41FA5}">
                      <a16:colId xmlns:a16="http://schemas.microsoft.com/office/drawing/2014/main" val="4082399429"/>
                    </a:ext>
                  </a:extLst>
                </a:gridCol>
              </a:tblGrid>
              <a:tr h="6789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 "/>
                        </a:rPr>
                        <a:t>Reduced Discharge Time to LVD compared to</a:t>
                      </a:r>
                      <a:endParaRPr lang="en-GB" sz="1000" dirty="0">
                        <a:latin typeface="Arial "/>
                      </a:endParaRPr>
                    </a:p>
                  </a:txBody>
                  <a:tcPr marL="90255" marR="90255" marT="45128" marB="451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 "/>
                        </a:rPr>
                        <a:t>+5</a:t>
                      </a:r>
                      <a:r>
                        <a:rPr lang="en-GB" sz="1000" b="1" i="0" u="none" strike="noStrike" kern="1200" baseline="0" dirty="0">
                          <a:solidFill>
                            <a:schemeClr val="bg1"/>
                          </a:solidFill>
                          <a:latin typeface="Arial "/>
                          <a:ea typeface="+mn-ea"/>
                          <a:cs typeface="+mn-cs"/>
                        </a:rPr>
                        <a:t>°C</a:t>
                      </a:r>
                    </a:p>
                    <a:p>
                      <a:pPr algn="ctr"/>
                      <a:endParaRPr lang="en-GB" sz="1000" dirty="0">
                        <a:latin typeface="Arial "/>
                      </a:endParaRPr>
                    </a:p>
                  </a:txBody>
                  <a:tcPr marL="90255" marR="90255" marT="45128" marB="45128" anchor="ctr"/>
                </a:tc>
                <a:extLst>
                  <a:ext uri="{0D108BD9-81ED-4DB2-BD59-A6C34878D82A}">
                    <a16:rowId xmlns:a16="http://schemas.microsoft.com/office/drawing/2014/main" val="3550922945"/>
                  </a:ext>
                </a:extLst>
              </a:tr>
              <a:tr h="345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 "/>
                        </a:rPr>
                        <a:t>0</a:t>
                      </a:r>
                      <a:r>
                        <a:rPr lang="en-GB" sz="1000" b="1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°C</a:t>
                      </a:r>
                    </a:p>
                    <a:p>
                      <a:pPr algn="ctr"/>
                      <a:endParaRPr lang="en-GB" sz="1000" b="1" dirty="0">
                        <a:latin typeface="Arial "/>
                      </a:endParaRPr>
                    </a:p>
                  </a:txBody>
                  <a:tcPr marL="57626" marR="57626" marT="28815" marB="28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"/>
                        </a:rPr>
                        <a:t>0.28 </a:t>
                      </a:r>
                      <a:r>
                        <a:rPr lang="en-US" sz="1000" dirty="0" err="1">
                          <a:latin typeface="Arial "/>
                        </a:rPr>
                        <a:t>hr</a:t>
                      </a:r>
                      <a:endParaRPr lang="en-GB" sz="1000" dirty="0">
                        <a:latin typeface="Arial "/>
                      </a:endParaRPr>
                    </a:p>
                  </a:txBody>
                  <a:tcPr marL="57626" marR="57626" marT="28815" marB="28815"/>
                </a:tc>
                <a:extLst>
                  <a:ext uri="{0D108BD9-81ED-4DB2-BD59-A6C34878D82A}">
                    <a16:rowId xmlns:a16="http://schemas.microsoft.com/office/drawing/2014/main" val="2021746411"/>
                  </a:ext>
                </a:extLst>
              </a:tr>
              <a:tr h="345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 "/>
                        </a:rPr>
                        <a:t>-5 </a:t>
                      </a:r>
                      <a:r>
                        <a:rPr lang="en-GB" sz="1000" b="1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°C</a:t>
                      </a:r>
                    </a:p>
                    <a:p>
                      <a:pPr algn="ctr"/>
                      <a:endParaRPr lang="en-GB" sz="1000" b="1" dirty="0">
                        <a:latin typeface="Arial "/>
                      </a:endParaRPr>
                    </a:p>
                  </a:txBody>
                  <a:tcPr marL="57626" marR="57626" marT="28815" marB="28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"/>
                        </a:rPr>
                        <a:t>0.55 </a:t>
                      </a:r>
                      <a:r>
                        <a:rPr lang="en-US" sz="1000" dirty="0" err="1">
                          <a:latin typeface="Arial "/>
                        </a:rPr>
                        <a:t>hr</a:t>
                      </a:r>
                      <a:endParaRPr lang="en-GB" sz="1000" dirty="0">
                        <a:latin typeface="Arial "/>
                      </a:endParaRPr>
                    </a:p>
                  </a:txBody>
                  <a:tcPr marL="57626" marR="57626" marT="28815" marB="28815"/>
                </a:tc>
                <a:extLst>
                  <a:ext uri="{0D108BD9-81ED-4DB2-BD59-A6C34878D82A}">
                    <a16:rowId xmlns:a16="http://schemas.microsoft.com/office/drawing/2014/main" val="738190704"/>
                  </a:ext>
                </a:extLst>
              </a:tr>
              <a:tr h="345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 "/>
                        </a:rPr>
                        <a:t>-15</a:t>
                      </a:r>
                      <a:r>
                        <a:rPr lang="en-GB" sz="1000" b="1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°C</a:t>
                      </a:r>
                    </a:p>
                    <a:p>
                      <a:pPr algn="ctr"/>
                      <a:endParaRPr lang="en-GB" sz="1000" b="1" dirty="0">
                        <a:latin typeface="Arial "/>
                      </a:endParaRPr>
                    </a:p>
                  </a:txBody>
                  <a:tcPr marL="57626" marR="57626" marT="28815" marB="28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Arial "/>
                        </a:rPr>
                        <a:t>3.6 </a:t>
                      </a:r>
                      <a:r>
                        <a:rPr lang="en-US" sz="1000" b="1" dirty="0" err="1">
                          <a:solidFill>
                            <a:srgbClr val="FF0000"/>
                          </a:solidFill>
                          <a:latin typeface="Arial "/>
                        </a:rPr>
                        <a:t>hr</a:t>
                      </a:r>
                      <a:endParaRPr lang="en-GB" sz="1000" b="1" dirty="0">
                        <a:solidFill>
                          <a:srgbClr val="FF0000"/>
                        </a:solidFill>
                        <a:latin typeface="Arial "/>
                      </a:endParaRPr>
                    </a:p>
                  </a:txBody>
                  <a:tcPr marL="57626" marR="57626" marT="28815" marB="28815"/>
                </a:tc>
                <a:extLst>
                  <a:ext uri="{0D108BD9-81ED-4DB2-BD59-A6C34878D82A}">
                    <a16:rowId xmlns:a16="http://schemas.microsoft.com/office/drawing/2014/main" val="1168681427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4789C07-5247-F089-3193-33EAFB166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2" y="1125217"/>
            <a:ext cx="3362216" cy="344169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566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LiFeYPO</a:t>
            </a:r>
            <a:r>
              <a:rPr lang="en-US" sz="1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Charge Test Results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D0244C-FEAF-A150-F497-94C51CF1DC93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P4.2-706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E8C364-300A-7599-E6CB-FC7933DA53A4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5E19BC06-DBF2-7F69-D491-6AB301CB2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" r="5251" b="4300"/>
          <a:stretch/>
        </p:blipFill>
        <p:spPr bwMode="auto">
          <a:xfrm>
            <a:off x="3558539" y="1139362"/>
            <a:ext cx="3532319" cy="3480246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271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4354AED5-B1CB-FAF8-AF4C-5498605A1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r="3793" b="4447"/>
          <a:stretch/>
        </p:blipFill>
        <p:spPr bwMode="auto">
          <a:xfrm>
            <a:off x="76200" y="1139363"/>
            <a:ext cx="3418358" cy="3480245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271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7" name="Table 12">
            <a:extLst>
              <a:ext uri="{FF2B5EF4-FFF2-40B4-BE49-F238E27FC236}">
                <a16:creationId xmlns:a16="http://schemas.microsoft.com/office/drawing/2014/main" id="{0D065A54-9C17-0D93-7B87-5C6FE1E49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062688"/>
              </p:ext>
            </p:extLst>
          </p:nvPr>
        </p:nvGraphicFramePr>
        <p:xfrm>
          <a:off x="151328" y="4727627"/>
          <a:ext cx="3189832" cy="1938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570">
                  <a:extLst>
                    <a:ext uri="{9D8B030D-6E8A-4147-A177-3AD203B41FA5}">
                      <a16:colId xmlns:a16="http://schemas.microsoft.com/office/drawing/2014/main" val="121255339"/>
                    </a:ext>
                  </a:extLst>
                </a:gridCol>
                <a:gridCol w="485346">
                  <a:extLst>
                    <a:ext uri="{9D8B030D-6E8A-4147-A177-3AD203B41FA5}">
                      <a16:colId xmlns:a16="http://schemas.microsoft.com/office/drawing/2014/main" val="4082399429"/>
                    </a:ext>
                  </a:extLst>
                </a:gridCol>
                <a:gridCol w="797458">
                  <a:extLst>
                    <a:ext uri="{9D8B030D-6E8A-4147-A177-3AD203B41FA5}">
                      <a16:colId xmlns:a16="http://schemas.microsoft.com/office/drawing/2014/main" val="2144340746"/>
                    </a:ext>
                  </a:extLst>
                </a:gridCol>
                <a:gridCol w="797458">
                  <a:extLst>
                    <a:ext uri="{9D8B030D-6E8A-4147-A177-3AD203B41FA5}">
                      <a16:colId xmlns:a16="http://schemas.microsoft.com/office/drawing/2014/main" val="1484829065"/>
                    </a:ext>
                  </a:extLst>
                </a:gridCol>
              </a:tblGrid>
              <a:tr h="7593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 "/>
                        </a:rPr>
                        <a:t>Reduction in Charge Capacity (Ah)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 "/>
                        </a:rPr>
                        <a:t>Compared to</a:t>
                      </a:r>
                      <a:endParaRPr lang="en-GB" sz="1000" dirty="0">
                        <a:latin typeface="Arial "/>
                      </a:endParaRPr>
                    </a:p>
                  </a:txBody>
                  <a:tcPr marL="90255" marR="90255" marT="45128" marB="451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 "/>
                        </a:rPr>
                        <a:t>+5</a:t>
                      </a:r>
                      <a:r>
                        <a:rPr lang="en-GB" sz="1000" b="1" i="0" u="none" strike="noStrike" kern="1200" baseline="0" dirty="0">
                          <a:solidFill>
                            <a:schemeClr val="bg1"/>
                          </a:solidFill>
                          <a:latin typeface="Arial "/>
                          <a:ea typeface="+mn-ea"/>
                          <a:cs typeface="+mn-cs"/>
                        </a:rPr>
                        <a:t>°C</a:t>
                      </a:r>
                    </a:p>
                    <a:p>
                      <a:pPr algn="ctr"/>
                      <a:endParaRPr lang="en-GB" sz="1000" dirty="0">
                        <a:latin typeface="Arial "/>
                      </a:endParaRPr>
                    </a:p>
                  </a:txBody>
                  <a:tcPr marL="90255" marR="90255" marT="45128" marB="4512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baseline="0" dirty="0">
                          <a:solidFill>
                            <a:schemeClr val="bg1"/>
                          </a:solidFill>
                          <a:latin typeface="Arial "/>
                          <a:ea typeface="+mn-ea"/>
                          <a:cs typeface="+mn-cs"/>
                        </a:rPr>
                        <a:t>0</a:t>
                      </a:r>
                      <a:r>
                        <a:rPr lang="en-GB" sz="1000" b="1" i="0" u="none" strike="noStrike" kern="1200" baseline="0" dirty="0">
                          <a:solidFill>
                            <a:schemeClr val="bg1"/>
                          </a:solidFill>
                          <a:latin typeface="Arial "/>
                          <a:ea typeface="+mn-ea"/>
                          <a:cs typeface="+mn-cs"/>
                        </a:rPr>
                        <a:t>°C</a:t>
                      </a:r>
                    </a:p>
                    <a:p>
                      <a:pPr algn="ctr"/>
                      <a:endParaRPr lang="en-GB" sz="1000" dirty="0">
                        <a:latin typeface="Arial "/>
                      </a:endParaRPr>
                    </a:p>
                  </a:txBody>
                  <a:tcPr marL="90255" marR="90255" marT="45128" marB="4512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 "/>
                        </a:rPr>
                        <a:t>-5</a:t>
                      </a:r>
                      <a:r>
                        <a:rPr lang="en-GB" sz="1000" b="1" i="0" u="none" strike="noStrike" kern="1200" baseline="0" dirty="0">
                          <a:solidFill>
                            <a:schemeClr val="bg1"/>
                          </a:solidFill>
                          <a:latin typeface="Arial "/>
                          <a:ea typeface="+mn-ea"/>
                          <a:cs typeface="+mn-cs"/>
                        </a:rPr>
                        <a:t>°C</a:t>
                      </a:r>
                    </a:p>
                    <a:p>
                      <a:pPr algn="ctr"/>
                      <a:endParaRPr lang="en-GB" sz="1000" dirty="0">
                        <a:latin typeface="Arial "/>
                      </a:endParaRPr>
                    </a:p>
                  </a:txBody>
                  <a:tcPr marL="90255" marR="90255" marT="45128" marB="45128" anchor="ctr"/>
                </a:tc>
                <a:extLst>
                  <a:ext uri="{0D108BD9-81ED-4DB2-BD59-A6C34878D82A}">
                    <a16:rowId xmlns:a16="http://schemas.microsoft.com/office/drawing/2014/main" val="3550922945"/>
                  </a:ext>
                </a:extLst>
              </a:tr>
              <a:tr h="393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 "/>
                        </a:rPr>
                        <a:t>0</a:t>
                      </a:r>
                      <a:r>
                        <a:rPr lang="en-GB" sz="1000" b="1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°C</a:t>
                      </a:r>
                    </a:p>
                    <a:p>
                      <a:pPr algn="ctr"/>
                      <a:endParaRPr lang="en-GB" sz="1000" b="1" dirty="0">
                        <a:latin typeface="Arial "/>
                      </a:endParaRPr>
                    </a:p>
                  </a:txBody>
                  <a:tcPr marL="57626" marR="57626" marT="28815" marB="28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"/>
                        </a:rPr>
                        <a:t>4%</a:t>
                      </a:r>
                      <a:endParaRPr lang="en-GB" sz="1000" dirty="0">
                        <a:latin typeface="Arial "/>
                      </a:endParaRPr>
                    </a:p>
                  </a:txBody>
                  <a:tcPr marL="57626" marR="57626" marT="28815" marB="28815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 "/>
                      </a:endParaRPr>
                    </a:p>
                  </a:txBody>
                  <a:tcPr marL="57626" marR="57626" marT="28815" marB="28815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 "/>
                      </a:endParaRPr>
                    </a:p>
                  </a:txBody>
                  <a:tcPr marL="57626" marR="57626" marT="28815" marB="28815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746411"/>
                  </a:ext>
                </a:extLst>
              </a:tr>
              <a:tr h="393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 "/>
                        </a:rPr>
                        <a:t>-5 </a:t>
                      </a:r>
                      <a:r>
                        <a:rPr lang="en-GB" sz="1000" b="1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°C</a:t>
                      </a:r>
                    </a:p>
                    <a:p>
                      <a:pPr algn="ctr"/>
                      <a:endParaRPr lang="en-GB" sz="1000" b="1" dirty="0">
                        <a:latin typeface="Arial "/>
                      </a:endParaRPr>
                    </a:p>
                  </a:txBody>
                  <a:tcPr marL="57626" marR="57626" marT="28815" marB="28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"/>
                        </a:rPr>
                        <a:t>10%</a:t>
                      </a:r>
                      <a:endParaRPr lang="en-GB" sz="1000" dirty="0">
                        <a:latin typeface="Arial "/>
                      </a:endParaRPr>
                    </a:p>
                  </a:txBody>
                  <a:tcPr marL="57626" marR="57626" marT="28815" marB="28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"/>
                        </a:rPr>
                        <a:t>~6%</a:t>
                      </a:r>
                      <a:endParaRPr lang="en-GB" sz="1000" dirty="0">
                        <a:latin typeface="Arial "/>
                      </a:endParaRPr>
                    </a:p>
                  </a:txBody>
                  <a:tcPr marL="57626" marR="57626" marT="28815" marB="28815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 "/>
                      </a:endParaRPr>
                    </a:p>
                  </a:txBody>
                  <a:tcPr marL="57626" marR="57626" marT="28815" marB="28815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190704"/>
                  </a:ext>
                </a:extLst>
              </a:tr>
              <a:tr h="393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 "/>
                        </a:rPr>
                        <a:t>-15</a:t>
                      </a:r>
                      <a:r>
                        <a:rPr lang="en-GB" sz="1000" b="1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°C</a:t>
                      </a:r>
                    </a:p>
                    <a:p>
                      <a:pPr algn="ctr"/>
                      <a:endParaRPr lang="en-GB" sz="1000" b="1" dirty="0">
                        <a:latin typeface="Arial "/>
                      </a:endParaRPr>
                    </a:p>
                  </a:txBody>
                  <a:tcPr marL="57626" marR="57626" marT="28815" marB="28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"/>
                        </a:rPr>
                        <a:t>25%</a:t>
                      </a:r>
                      <a:endParaRPr lang="en-GB" sz="1000" dirty="0">
                        <a:latin typeface="Arial "/>
                      </a:endParaRPr>
                    </a:p>
                  </a:txBody>
                  <a:tcPr marL="57626" marR="57626" marT="28815" marB="28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"/>
                        </a:rPr>
                        <a:t>20%</a:t>
                      </a:r>
                      <a:endParaRPr lang="en-GB" sz="1000" dirty="0">
                        <a:latin typeface="Arial "/>
                      </a:endParaRPr>
                    </a:p>
                  </a:txBody>
                  <a:tcPr marL="57626" marR="57626" marT="28815" marB="288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Arial "/>
                        </a:rPr>
                        <a:t>15%</a:t>
                      </a:r>
                      <a:endParaRPr lang="en-GB" sz="1000" b="0" dirty="0">
                        <a:latin typeface="Arial "/>
                      </a:endParaRPr>
                    </a:p>
                  </a:txBody>
                  <a:tcPr marL="57626" marR="57626" marT="28815" marB="28815"/>
                </a:tc>
                <a:extLst>
                  <a:ext uri="{0D108BD9-81ED-4DB2-BD59-A6C34878D82A}">
                    <a16:rowId xmlns:a16="http://schemas.microsoft.com/office/drawing/2014/main" val="116868142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9B2773-F0C0-F82B-26F3-82792A124506}"/>
              </a:ext>
            </a:extLst>
          </p:cNvPr>
          <p:cNvSpPr txBox="1"/>
          <p:nvPr/>
        </p:nvSpPr>
        <p:spPr>
          <a:xfrm>
            <a:off x="5268994" y="4727627"/>
            <a:ext cx="1821864" cy="1938992"/>
          </a:xfrm>
          <a:prstGeom prst="rect">
            <a:avLst/>
          </a:prstGeom>
          <a:solidFill>
            <a:srgbClr val="FF0000">
              <a:alpha val="3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"/>
              </a:rPr>
              <a:t>Main Observation</a:t>
            </a:r>
          </a:p>
          <a:p>
            <a:endParaRPr lang="en-US" sz="1200" dirty="0">
              <a:latin typeface="Arial "/>
            </a:endParaRPr>
          </a:p>
          <a:p>
            <a:r>
              <a:rPr lang="en-US" sz="1200" dirty="0">
                <a:latin typeface="Arial "/>
              </a:rPr>
              <a:t>No Constant-Current (CC) charging phase at    -15</a:t>
            </a:r>
            <a:r>
              <a:rPr lang="en-GB" sz="1200" i="0" u="none" strike="noStrike" kern="1200" baseline="0" dirty="0">
                <a:solidFill>
                  <a:schemeClr val="dk1"/>
                </a:solidFill>
                <a:latin typeface="Arial "/>
                <a:ea typeface="+mn-ea"/>
                <a:cs typeface="+mn-cs"/>
              </a:rPr>
              <a:t>°C and -5°C</a:t>
            </a:r>
          </a:p>
          <a:p>
            <a:endParaRPr lang="en-GB" sz="1200" dirty="0">
              <a:solidFill>
                <a:schemeClr val="dk1"/>
              </a:solidFill>
              <a:latin typeface="Arial "/>
            </a:endParaRPr>
          </a:p>
          <a:p>
            <a:r>
              <a:rPr lang="en-GB" sz="1200" i="0" u="none" strike="noStrike" kern="1200" baseline="0" dirty="0">
                <a:solidFill>
                  <a:schemeClr val="dk1"/>
                </a:solidFill>
                <a:latin typeface="Arial "/>
                <a:ea typeface="+mn-ea"/>
                <a:cs typeface="+mn-cs"/>
              </a:rPr>
              <a:t>Battery voltage at             </a:t>
            </a:r>
            <a:r>
              <a:rPr lang="en-US" sz="1200" dirty="0">
                <a:latin typeface="Arial "/>
              </a:rPr>
              <a:t>-15</a:t>
            </a:r>
            <a:r>
              <a:rPr lang="en-GB" sz="1200" i="0" u="none" strike="noStrike" kern="1200" baseline="0" dirty="0">
                <a:solidFill>
                  <a:schemeClr val="dk1"/>
                </a:solidFill>
                <a:latin typeface="Arial "/>
                <a:ea typeface="+mn-ea"/>
                <a:cs typeface="+mn-cs"/>
              </a:rPr>
              <a:t>°C and -5°C instantly reaches end-of-charge voltage (14.4V)</a:t>
            </a:r>
          </a:p>
        </p:txBody>
      </p:sp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2CCDD708-D4F6-1A7E-1710-4A52F840F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056875"/>
              </p:ext>
            </p:extLst>
          </p:nvPr>
        </p:nvGraphicFramePr>
        <p:xfrm>
          <a:off x="3572265" y="4727626"/>
          <a:ext cx="1594916" cy="1938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570">
                  <a:extLst>
                    <a:ext uri="{9D8B030D-6E8A-4147-A177-3AD203B41FA5}">
                      <a16:colId xmlns:a16="http://schemas.microsoft.com/office/drawing/2014/main" val="121255339"/>
                    </a:ext>
                  </a:extLst>
                </a:gridCol>
                <a:gridCol w="485346">
                  <a:extLst>
                    <a:ext uri="{9D8B030D-6E8A-4147-A177-3AD203B41FA5}">
                      <a16:colId xmlns:a16="http://schemas.microsoft.com/office/drawing/2014/main" val="4082399429"/>
                    </a:ext>
                  </a:extLst>
                </a:gridCol>
              </a:tblGrid>
              <a:tr h="7593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 "/>
                        </a:rPr>
                        <a:t>Increase in Charge Time to End-of-Charge compared to</a:t>
                      </a:r>
                      <a:endParaRPr lang="en-GB" sz="1000" dirty="0">
                        <a:latin typeface="Arial "/>
                      </a:endParaRPr>
                    </a:p>
                  </a:txBody>
                  <a:tcPr marL="90255" marR="90255" marT="45128" marB="451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 "/>
                        </a:rPr>
                        <a:t>+5</a:t>
                      </a:r>
                      <a:r>
                        <a:rPr lang="en-GB" sz="1000" b="1" i="0" u="none" strike="noStrike" kern="1200" baseline="0" dirty="0">
                          <a:solidFill>
                            <a:schemeClr val="bg1"/>
                          </a:solidFill>
                          <a:latin typeface="Arial "/>
                          <a:ea typeface="+mn-ea"/>
                          <a:cs typeface="+mn-cs"/>
                        </a:rPr>
                        <a:t>°C</a:t>
                      </a:r>
                    </a:p>
                    <a:p>
                      <a:pPr algn="ctr"/>
                      <a:endParaRPr lang="en-GB" sz="1000" dirty="0">
                        <a:latin typeface="Arial "/>
                      </a:endParaRPr>
                    </a:p>
                  </a:txBody>
                  <a:tcPr marL="90255" marR="90255" marT="45128" marB="45128" anchor="ctr"/>
                </a:tc>
                <a:extLst>
                  <a:ext uri="{0D108BD9-81ED-4DB2-BD59-A6C34878D82A}">
                    <a16:rowId xmlns:a16="http://schemas.microsoft.com/office/drawing/2014/main" val="3550922945"/>
                  </a:ext>
                </a:extLst>
              </a:tr>
              <a:tr h="393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 "/>
                        </a:rPr>
                        <a:t>0</a:t>
                      </a:r>
                      <a:r>
                        <a:rPr lang="en-GB" sz="1000" b="1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°C</a:t>
                      </a:r>
                    </a:p>
                    <a:p>
                      <a:pPr algn="ctr"/>
                      <a:endParaRPr lang="en-GB" sz="1000" b="1" dirty="0">
                        <a:latin typeface="Arial "/>
                      </a:endParaRPr>
                    </a:p>
                  </a:txBody>
                  <a:tcPr marL="57626" marR="57626" marT="28815" marB="28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"/>
                        </a:rPr>
                        <a:t>1.4 </a:t>
                      </a:r>
                      <a:r>
                        <a:rPr lang="en-US" sz="1000" dirty="0" err="1">
                          <a:latin typeface="Arial "/>
                        </a:rPr>
                        <a:t>hr</a:t>
                      </a:r>
                      <a:endParaRPr lang="en-GB" sz="1000" dirty="0">
                        <a:latin typeface="Arial "/>
                      </a:endParaRPr>
                    </a:p>
                  </a:txBody>
                  <a:tcPr marL="57626" marR="57626" marT="28815" marB="28815"/>
                </a:tc>
                <a:extLst>
                  <a:ext uri="{0D108BD9-81ED-4DB2-BD59-A6C34878D82A}">
                    <a16:rowId xmlns:a16="http://schemas.microsoft.com/office/drawing/2014/main" val="2021746411"/>
                  </a:ext>
                </a:extLst>
              </a:tr>
              <a:tr h="393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 "/>
                        </a:rPr>
                        <a:t>-5 </a:t>
                      </a:r>
                      <a:r>
                        <a:rPr lang="en-GB" sz="1000" b="1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°C</a:t>
                      </a:r>
                    </a:p>
                    <a:p>
                      <a:pPr algn="ctr"/>
                      <a:endParaRPr lang="en-GB" sz="1000" b="1" dirty="0">
                        <a:latin typeface="Arial "/>
                      </a:endParaRPr>
                    </a:p>
                  </a:txBody>
                  <a:tcPr marL="57626" marR="57626" marT="28815" marB="28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"/>
                        </a:rPr>
                        <a:t>2.8 </a:t>
                      </a:r>
                      <a:r>
                        <a:rPr lang="en-US" sz="1000" dirty="0" err="1">
                          <a:latin typeface="Arial "/>
                        </a:rPr>
                        <a:t>hr</a:t>
                      </a:r>
                      <a:endParaRPr lang="en-GB" sz="1000" dirty="0">
                        <a:latin typeface="Arial "/>
                      </a:endParaRPr>
                    </a:p>
                  </a:txBody>
                  <a:tcPr marL="57626" marR="57626" marT="28815" marB="28815"/>
                </a:tc>
                <a:extLst>
                  <a:ext uri="{0D108BD9-81ED-4DB2-BD59-A6C34878D82A}">
                    <a16:rowId xmlns:a16="http://schemas.microsoft.com/office/drawing/2014/main" val="738190704"/>
                  </a:ext>
                </a:extLst>
              </a:tr>
              <a:tr h="393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 "/>
                        </a:rPr>
                        <a:t>-15</a:t>
                      </a:r>
                      <a:r>
                        <a:rPr lang="en-GB" sz="1000" b="1" i="0" u="none" strike="noStrike" kern="1200" baseline="0" dirty="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°C</a:t>
                      </a:r>
                    </a:p>
                    <a:p>
                      <a:pPr algn="ctr"/>
                      <a:endParaRPr lang="en-GB" sz="1000" b="1" dirty="0">
                        <a:latin typeface="Arial "/>
                      </a:endParaRPr>
                    </a:p>
                  </a:txBody>
                  <a:tcPr marL="57626" marR="57626" marT="28815" marB="28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Arial "/>
                        </a:rPr>
                        <a:t>10 </a:t>
                      </a:r>
                      <a:r>
                        <a:rPr lang="en-US" sz="1000" b="1" dirty="0" err="1">
                          <a:solidFill>
                            <a:srgbClr val="FF0000"/>
                          </a:solidFill>
                          <a:latin typeface="Arial "/>
                        </a:rPr>
                        <a:t>hr</a:t>
                      </a:r>
                      <a:endParaRPr lang="en-GB" sz="1000" b="1" dirty="0">
                        <a:solidFill>
                          <a:srgbClr val="FF0000"/>
                        </a:solidFill>
                        <a:latin typeface="Arial "/>
                      </a:endParaRPr>
                    </a:p>
                  </a:txBody>
                  <a:tcPr marL="57626" marR="57626" marT="28815" marB="28815"/>
                </a:tc>
                <a:extLst>
                  <a:ext uri="{0D108BD9-81ED-4DB2-BD59-A6C34878D82A}">
                    <a16:rowId xmlns:a16="http://schemas.microsoft.com/office/drawing/2014/main" val="11686814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0BC5DF4-F889-5734-B0B2-400E43581433}"/>
              </a:ext>
            </a:extLst>
          </p:cNvPr>
          <p:cNvSpPr txBox="1"/>
          <p:nvPr/>
        </p:nvSpPr>
        <p:spPr>
          <a:xfrm>
            <a:off x="7176052" y="4727626"/>
            <a:ext cx="1754815" cy="1569660"/>
          </a:xfrm>
          <a:prstGeom prst="rect">
            <a:avLst/>
          </a:prstGeom>
          <a:solidFill>
            <a:srgbClr val="FF0000">
              <a:alpha val="38039"/>
            </a:srgbClr>
          </a:solidFill>
        </p:spPr>
        <p:txBody>
          <a:bodyPr wrap="square" rtlCol="0">
            <a:spAutoFit/>
          </a:bodyPr>
          <a:lstStyle/>
          <a:p>
            <a:endParaRPr lang="en-US" sz="1200" dirty="0">
              <a:latin typeface="Arial "/>
            </a:endParaRPr>
          </a:p>
          <a:p>
            <a:endParaRPr lang="en-US" sz="1200" dirty="0">
              <a:latin typeface="Arial "/>
            </a:endParaRPr>
          </a:p>
          <a:p>
            <a:r>
              <a:rPr lang="en-US" sz="1200" dirty="0">
                <a:latin typeface="Arial "/>
              </a:rPr>
              <a:t>At -15</a:t>
            </a:r>
            <a:r>
              <a:rPr lang="en-GB" sz="1200" i="0" u="none" strike="noStrike" kern="1200" baseline="0" dirty="0">
                <a:solidFill>
                  <a:schemeClr val="dk1"/>
                </a:solidFill>
                <a:latin typeface="Arial "/>
                <a:ea typeface="+mn-ea"/>
                <a:cs typeface="+mn-cs"/>
              </a:rPr>
              <a:t>°C, it takes </a:t>
            </a:r>
            <a:r>
              <a:rPr lang="en-GB" sz="1200" b="1" i="0" u="none" strike="noStrike" kern="1200" baseline="0" dirty="0">
                <a:solidFill>
                  <a:schemeClr val="dk1"/>
                </a:solidFill>
                <a:latin typeface="Arial "/>
                <a:ea typeface="+mn-ea"/>
                <a:cs typeface="+mn-cs"/>
              </a:rPr>
              <a:t>18.65 </a:t>
            </a:r>
            <a:r>
              <a:rPr lang="en-GB" sz="1200" i="0" u="none" strike="noStrike" kern="1200" baseline="0" dirty="0">
                <a:solidFill>
                  <a:schemeClr val="dk1"/>
                </a:solidFill>
                <a:latin typeface="Arial "/>
                <a:ea typeface="+mn-ea"/>
                <a:cs typeface="+mn-cs"/>
              </a:rPr>
              <a:t>hours to reach full charge (End-of-Charge Current of 0.5A) with an 20% reduction of overall capacity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C388AD-A62A-C744-45FC-72E5787023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3" t="4332" r="4176"/>
          <a:stretch/>
        </p:blipFill>
        <p:spPr>
          <a:xfrm>
            <a:off x="7150953" y="1139362"/>
            <a:ext cx="3359905" cy="3480246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3A653F-A0FE-DE55-95EB-91CF22A748D7}"/>
              </a:ext>
            </a:extLst>
          </p:cNvPr>
          <p:cNvSpPr txBox="1"/>
          <p:nvPr/>
        </p:nvSpPr>
        <p:spPr>
          <a:xfrm>
            <a:off x="8930867" y="4727626"/>
            <a:ext cx="1754815" cy="1569660"/>
          </a:xfrm>
          <a:prstGeom prst="rect">
            <a:avLst/>
          </a:prstGeom>
          <a:solidFill>
            <a:srgbClr val="FF0000">
              <a:alpha val="38039"/>
            </a:srgbClr>
          </a:solidFill>
        </p:spPr>
        <p:txBody>
          <a:bodyPr wrap="square" rtlCol="0">
            <a:spAutoFit/>
          </a:bodyPr>
          <a:lstStyle/>
          <a:p>
            <a:endParaRPr lang="en-US" sz="1200" dirty="0">
              <a:latin typeface="Arial "/>
            </a:endParaRPr>
          </a:p>
          <a:p>
            <a:endParaRPr lang="en-US" sz="1200" dirty="0">
              <a:latin typeface="Arial "/>
            </a:endParaRPr>
          </a:p>
          <a:p>
            <a:r>
              <a:rPr lang="en-US" sz="1200" dirty="0">
                <a:latin typeface="Arial "/>
              </a:rPr>
              <a:t>At -5</a:t>
            </a:r>
            <a:r>
              <a:rPr lang="en-GB" sz="1200" i="0" u="none" strike="noStrike" kern="1200" baseline="0" dirty="0">
                <a:solidFill>
                  <a:schemeClr val="dk1"/>
                </a:solidFill>
                <a:latin typeface="Arial "/>
                <a:ea typeface="+mn-ea"/>
                <a:cs typeface="+mn-cs"/>
              </a:rPr>
              <a:t>°C, it takes </a:t>
            </a:r>
            <a:r>
              <a:rPr lang="en-GB" sz="1200" b="1" i="0" u="none" strike="noStrike" kern="1200" baseline="0" dirty="0">
                <a:solidFill>
                  <a:schemeClr val="dk1"/>
                </a:solidFill>
                <a:latin typeface="Arial "/>
                <a:ea typeface="+mn-ea"/>
                <a:cs typeface="+mn-cs"/>
              </a:rPr>
              <a:t>~7 </a:t>
            </a:r>
            <a:r>
              <a:rPr lang="en-GB" sz="1200" i="0" u="none" strike="noStrike" kern="1200" baseline="0" dirty="0">
                <a:solidFill>
                  <a:schemeClr val="dk1"/>
                </a:solidFill>
                <a:latin typeface="Arial "/>
                <a:ea typeface="+mn-ea"/>
                <a:cs typeface="+mn-cs"/>
              </a:rPr>
              <a:t>hours less time to reach full charge with only a 10% reduction to overall capacity</a:t>
            </a:r>
          </a:p>
          <a:p>
            <a:endParaRPr lang="en-US" sz="1200" dirty="0">
              <a:latin typeface="Arial 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5D7893-A2EA-F478-7EEC-16539CD3ADEC}"/>
              </a:ext>
            </a:extLst>
          </p:cNvPr>
          <p:cNvCxnSpPr>
            <a:cxnSpLocks/>
          </p:cNvCxnSpPr>
          <p:nvPr/>
        </p:nvCxnSpPr>
        <p:spPr>
          <a:xfrm>
            <a:off x="5268994" y="5773119"/>
            <a:ext cx="182186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C43E83-8851-F4CD-F116-EBF6FBC09DE9}"/>
              </a:ext>
            </a:extLst>
          </p:cNvPr>
          <p:cNvCxnSpPr>
            <a:cxnSpLocks/>
          </p:cNvCxnSpPr>
          <p:nvPr/>
        </p:nvCxnSpPr>
        <p:spPr>
          <a:xfrm flipV="1">
            <a:off x="8920105" y="5091194"/>
            <a:ext cx="10762" cy="119621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AC6E364-0618-FC51-4BC4-559A493E0672}"/>
              </a:ext>
            </a:extLst>
          </p:cNvPr>
          <p:cNvSpPr txBox="1"/>
          <p:nvPr/>
        </p:nvSpPr>
        <p:spPr>
          <a:xfrm>
            <a:off x="8054431" y="4696183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 "/>
              </a:rPr>
              <a:t>Main</a:t>
            </a:r>
            <a:r>
              <a:rPr lang="en-US" sz="1800" b="1" dirty="0">
                <a:latin typeface="Arial "/>
              </a:rPr>
              <a:t> </a:t>
            </a:r>
            <a:r>
              <a:rPr lang="en-US" sz="1200" b="1" dirty="0">
                <a:latin typeface="Arial "/>
              </a:rPr>
              <a:t>Observations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55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Results of Temperature Observations at PDYAR (PS35)</a:t>
            </a: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Peleduy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Russian Federation [59.6N 112.6E]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DE5F83-69D0-A1F2-B6CA-29BCE0C3D25B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P4.2-706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DB5CB1-A60B-FFC8-EDB0-EDCB7BEFA8A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73391C-CE6C-0D1A-F864-C689FEFAFF86}"/>
              </a:ext>
            </a:extLst>
          </p:cNvPr>
          <p:cNvSpPr/>
          <p:nvPr/>
        </p:nvSpPr>
        <p:spPr>
          <a:xfrm>
            <a:off x="4749532" y="5275333"/>
            <a:ext cx="5834174" cy="1447781"/>
          </a:xfrm>
          <a:prstGeom prst="rect">
            <a:avLst/>
          </a:prstGeom>
          <a:solidFill>
            <a:srgbClr val="FFE699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4DE451-AB44-8D05-2355-181B2BFD37AE}"/>
              </a:ext>
            </a:extLst>
          </p:cNvPr>
          <p:cNvSpPr/>
          <p:nvPr/>
        </p:nvSpPr>
        <p:spPr>
          <a:xfrm>
            <a:off x="8848726" y="1160438"/>
            <a:ext cx="1726732" cy="4050921"/>
          </a:xfrm>
          <a:prstGeom prst="rect">
            <a:avLst/>
          </a:prstGeom>
          <a:solidFill>
            <a:schemeClr val="bg1">
              <a:lumMod val="85000"/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4A9A0-9BB5-5F99-42E9-D18A8F16296E}"/>
              </a:ext>
            </a:extLst>
          </p:cNvPr>
          <p:cNvSpPr txBox="1"/>
          <p:nvPr/>
        </p:nvSpPr>
        <p:spPr>
          <a:xfrm>
            <a:off x="63498" y="1134499"/>
            <a:ext cx="4594227" cy="2769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Background</a:t>
            </a:r>
          </a:p>
          <a:p>
            <a:r>
              <a:rPr lang="en-US" sz="1200" dirty="0"/>
              <a:t>Six Maintenance Visits to 9 PDYAR/PS35 elements in Winter 2022/23 were conducted to ensure sustainable operation of the station through the cold winter months.</a:t>
            </a:r>
          </a:p>
          <a:p>
            <a:endParaRPr lang="en-US" sz="1200" dirty="0"/>
          </a:p>
          <a:p>
            <a:r>
              <a:rPr lang="en-US" sz="1200" dirty="0"/>
              <a:t>Temperature measurements performed at each visit for:</a:t>
            </a:r>
          </a:p>
          <a:p>
            <a:r>
              <a:rPr lang="en-US" sz="1200" b="1" dirty="0"/>
              <a:t>Outside</a:t>
            </a:r>
            <a:r>
              <a:rPr lang="en-US" sz="1200" dirty="0"/>
              <a:t> Temperature</a:t>
            </a:r>
          </a:p>
          <a:p>
            <a:r>
              <a:rPr lang="en-US" sz="1200" b="1" dirty="0"/>
              <a:t>Vault</a:t>
            </a:r>
            <a:r>
              <a:rPr lang="en-US" sz="1200" dirty="0"/>
              <a:t> Temperature</a:t>
            </a:r>
          </a:p>
          <a:p>
            <a:r>
              <a:rPr lang="en-US" sz="1200" b="1" dirty="0"/>
              <a:t>Battery Box </a:t>
            </a:r>
            <a:r>
              <a:rPr lang="en-US" sz="1200" dirty="0"/>
              <a:t>Temperature</a:t>
            </a:r>
          </a:p>
          <a:p>
            <a:endParaRPr lang="en-US" sz="1200" dirty="0"/>
          </a:p>
          <a:p>
            <a:r>
              <a:rPr lang="en-US" sz="1200" dirty="0"/>
              <a:t>At present, neither additional insulation nor external heating is installed within the battery box.</a:t>
            </a:r>
          </a:p>
          <a:p>
            <a:endParaRPr lang="en-US" sz="1200" dirty="0"/>
          </a:p>
          <a:p>
            <a:r>
              <a:rPr lang="en-US" sz="1200" dirty="0"/>
              <a:t>Temperatures for this area can exceed -30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°</a:t>
            </a:r>
            <a:r>
              <a:rPr lang="en-US" sz="1200" dirty="0"/>
              <a:t>C during the Winter months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CE03EA-3D69-7035-0BAC-0B30ABD77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675" y="1163075"/>
            <a:ext cx="4034404" cy="40153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picture containing ground, abandoned, exploration&#10;&#10;Description automatically generated">
            <a:extLst>
              <a:ext uri="{FF2B5EF4-FFF2-40B4-BE49-F238E27FC236}">
                <a16:creationId xmlns:a16="http://schemas.microsoft.com/office/drawing/2014/main" id="{EA9FF14F-7654-A7A2-7C31-1069F2706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82813" y="4036677"/>
            <a:ext cx="1894967" cy="2401104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3D4781B-7384-873C-7849-3AC370894467}"/>
              </a:ext>
            </a:extLst>
          </p:cNvPr>
          <p:cNvGrpSpPr/>
          <p:nvPr/>
        </p:nvGrpSpPr>
        <p:grpSpPr>
          <a:xfrm>
            <a:off x="2025090" y="4043716"/>
            <a:ext cx="2636369" cy="2692857"/>
            <a:chOff x="1977673" y="4444585"/>
            <a:chExt cx="2803437" cy="2692857"/>
          </a:xfrm>
        </p:grpSpPr>
        <p:pic>
          <p:nvPicPr>
            <p:cNvPr id="11" name="Picture 10" descr="An orange vehicle in the snow&#10;&#10;Description automatically generated with low confidence">
              <a:extLst>
                <a:ext uri="{FF2B5EF4-FFF2-40B4-BE49-F238E27FC236}">
                  <a16:creationId xmlns:a16="http://schemas.microsoft.com/office/drawing/2014/main" id="{4B38506A-BBCD-6286-3174-2A0846C61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71327" y="4444585"/>
              <a:ext cx="2709783" cy="238507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F80517-E425-CDE4-9EF7-BB4C49785508}"/>
                </a:ext>
              </a:extLst>
            </p:cNvPr>
            <p:cNvSpPr txBox="1"/>
            <p:nvPr/>
          </p:nvSpPr>
          <p:spPr>
            <a:xfrm>
              <a:off x="1977673" y="6829665"/>
              <a:ext cx="2015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ource Sans Pro SemiBold" panose="020B0604020202020204" pitchFamily="34" charset="0"/>
                  <a:ea typeface="Verdana" panose="020B0604030504040204" pitchFamily="34" charset="0"/>
                </a:rPr>
                <a:t>PS35 Site: March 2022</a:t>
              </a:r>
              <a:endParaRPr lang="en-GB" sz="1400" dirty="0">
                <a:latin typeface="Source Sans Pro SemiBold" panose="020B060402020202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DD7C57C-A9A6-D826-4843-1F0B5646CA47}"/>
              </a:ext>
            </a:extLst>
          </p:cNvPr>
          <p:cNvSpPr txBox="1"/>
          <p:nvPr/>
        </p:nvSpPr>
        <p:spPr>
          <a:xfrm>
            <a:off x="-747" y="6452643"/>
            <a:ext cx="1143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ource Sans Pro SemiBold" panose="020B0604020202020204" pitchFamily="34" charset="0"/>
                <a:ea typeface="Verdana" panose="020B0604030504040204" pitchFamily="34" charset="0"/>
              </a:rPr>
              <a:t>Battery Box</a:t>
            </a:r>
            <a:endParaRPr lang="en-GB" sz="1400" dirty="0">
              <a:latin typeface="Source Sans Pro SemiBold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A0D46F-0397-CA24-5047-BFB7F86B72A4}"/>
              </a:ext>
            </a:extLst>
          </p:cNvPr>
          <p:cNvSpPr txBox="1"/>
          <p:nvPr/>
        </p:nvSpPr>
        <p:spPr>
          <a:xfrm>
            <a:off x="7645341" y="5429286"/>
            <a:ext cx="3038012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>
                <a:latin typeface="Arial "/>
              </a:rPr>
              <a:t>Battery Box Temp relative to Vault Temp on average 5</a:t>
            </a:r>
            <a:r>
              <a:rPr lang="en-US" sz="1150" dirty="0">
                <a:latin typeface="Verdana" panose="020B0604030504040204" pitchFamily="34" charset="0"/>
                <a:ea typeface="Verdana" panose="020B0604030504040204" pitchFamily="34" charset="0"/>
              </a:rPr>
              <a:t>°</a:t>
            </a:r>
            <a:r>
              <a:rPr lang="en-US" sz="1150" dirty="0">
                <a:latin typeface="Arial "/>
              </a:rPr>
              <a:t>C warmer but strong correlation in March</a:t>
            </a:r>
          </a:p>
          <a:p>
            <a:endParaRPr lang="en-US" sz="1150" dirty="0">
              <a:latin typeface="Arial 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>
                <a:latin typeface="Arial "/>
              </a:rPr>
              <a:t>There exists strong relationship between soil temperatures and temperatures observed in battery box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E037A4-7DB4-DB06-5A2E-CFA8B950DD7B}"/>
              </a:ext>
            </a:extLst>
          </p:cNvPr>
          <p:cNvSpPr txBox="1"/>
          <p:nvPr/>
        </p:nvSpPr>
        <p:spPr>
          <a:xfrm>
            <a:off x="8851530" y="1134499"/>
            <a:ext cx="1746920" cy="46628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 "/>
              </a:rPr>
              <a:t>20-yr mean temperatures were taken ~25km south in Vitim, Russian Federation</a:t>
            </a:r>
          </a:p>
          <a:p>
            <a:endParaRPr lang="en-US" sz="1100" dirty="0">
              <a:latin typeface="Arial 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 "/>
              </a:rPr>
              <a:t>Black dots represent Average temperatures across the 9 sites for each visit</a:t>
            </a:r>
          </a:p>
          <a:p>
            <a:endParaRPr lang="en-US" sz="1100" dirty="0">
              <a:latin typeface="Arial 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 "/>
              </a:rPr>
              <a:t>Shaded regions represent maximum and minimum temperatures for each relative temperature pair</a:t>
            </a:r>
          </a:p>
          <a:p>
            <a:endParaRPr lang="en-US" sz="1100" dirty="0">
              <a:latin typeface="Arial 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 "/>
              </a:rPr>
              <a:t>Increase in Battery Box Temperature recorded on 2023-01-10 associated with anomalously warm site visit</a:t>
            </a:r>
          </a:p>
          <a:p>
            <a:endParaRPr lang="en-US" sz="1100" dirty="0"/>
          </a:p>
          <a:p>
            <a:r>
              <a:rPr lang="en-US" sz="1100" dirty="0"/>
              <a:t>  </a:t>
            </a:r>
            <a:endParaRPr lang="en-GB" sz="11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BC0F2D-ACC0-CFD3-3CBB-2ADF7E4068E9}"/>
              </a:ext>
            </a:extLst>
          </p:cNvPr>
          <p:cNvSpPr txBox="1"/>
          <p:nvPr/>
        </p:nvSpPr>
        <p:spPr>
          <a:xfrm>
            <a:off x="4741284" y="5278829"/>
            <a:ext cx="3009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 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>
                <a:latin typeface="Arial "/>
              </a:rPr>
              <a:t>Battery Box Temperature relative to Outside Temperature on average &gt;15</a:t>
            </a:r>
            <a:r>
              <a:rPr lang="en-US" sz="1150" dirty="0">
                <a:latin typeface="Verdana" panose="020B0604030504040204" pitchFamily="34" charset="0"/>
                <a:ea typeface="Verdana" panose="020B0604030504040204" pitchFamily="34" charset="0"/>
              </a:rPr>
              <a:t>°</a:t>
            </a:r>
            <a:r>
              <a:rPr lang="en-US" sz="1150" dirty="0">
                <a:latin typeface="Arial "/>
              </a:rPr>
              <a:t>C warmer</a:t>
            </a:r>
          </a:p>
          <a:p>
            <a:endParaRPr lang="en-US" sz="1150" dirty="0">
              <a:latin typeface="Arial 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>
                <a:latin typeface="Arial "/>
              </a:rPr>
              <a:t>Vault Temperature relative to Outside Temperature on average 15</a:t>
            </a:r>
            <a:r>
              <a:rPr lang="en-US" sz="1150" dirty="0">
                <a:latin typeface="Verdana" panose="020B0604030504040204" pitchFamily="34" charset="0"/>
                <a:ea typeface="Verdana" panose="020B0604030504040204" pitchFamily="34" charset="0"/>
              </a:rPr>
              <a:t>°</a:t>
            </a:r>
            <a:r>
              <a:rPr lang="en-US" sz="1150" dirty="0">
                <a:latin typeface="Arial "/>
              </a:rPr>
              <a:t>C warmer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5328B3-22F1-760C-9ED9-AABE4907BC25}"/>
              </a:ext>
            </a:extLst>
          </p:cNvPr>
          <p:cNvSpPr txBox="1"/>
          <p:nvPr/>
        </p:nvSpPr>
        <p:spPr>
          <a:xfrm>
            <a:off x="6895906" y="5193141"/>
            <a:ext cx="149098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u="sng" dirty="0"/>
              <a:t>Main</a:t>
            </a:r>
            <a:r>
              <a:rPr lang="en-US" sz="1200" b="1" u="sng" dirty="0"/>
              <a:t> </a:t>
            </a:r>
            <a:r>
              <a:rPr lang="en-US" sz="1300" b="1" u="sng" dirty="0"/>
              <a:t>Observations</a:t>
            </a:r>
            <a:endParaRPr lang="en-GB" sz="1300" b="1" u="sng" dirty="0"/>
          </a:p>
        </p:txBody>
      </p:sp>
    </p:spTree>
    <p:extLst>
      <p:ext uri="{BB962C8B-B14F-4D97-AF65-F5344CB8AC3E}">
        <p14:creationId xmlns:p14="http://schemas.microsoft.com/office/powerpoint/2010/main" val="285200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Charge Controller Observations at PDYAR (PS35)</a:t>
            </a: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Peleduy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Russian Federation [59.6N 112.6E]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9C409-81A6-4575-2076-71F821A5DA4F}"/>
              </a:ext>
            </a:extLst>
          </p:cNvPr>
          <p:cNvSpPr txBox="1"/>
          <p:nvPr/>
        </p:nvSpPr>
        <p:spPr>
          <a:xfrm>
            <a:off x="63499" y="1218323"/>
            <a:ext cx="3271812" cy="3847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Background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During the Six Maintenance Visits to the PDYAR/PS35 elements in Winter 2022/23, charge controller (CC) status was recorded once at each station after sunrise. </a:t>
            </a:r>
          </a:p>
          <a:p>
            <a:endParaRPr lang="en-US" sz="1200" dirty="0"/>
          </a:p>
          <a:p>
            <a:r>
              <a:rPr lang="en-US" sz="1200" b="1" dirty="0"/>
              <a:t>Bulk/MPPT Stage: </a:t>
            </a:r>
            <a:r>
              <a:rPr lang="en-US" sz="1200" dirty="0"/>
              <a:t>Battery not at 100% charge and battery voltage has not yet reached pre-set Absorption Voltage.  MPPT stage charges to ~80-90% SOC.  </a:t>
            </a:r>
          </a:p>
          <a:p>
            <a:endParaRPr lang="en-US" sz="1200" dirty="0"/>
          </a:p>
          <a:p>
            <a:r>
              <a:rPr lang="en-US" sz="1200" b="1" dirty="0"/>
              <a:t>Absorb Stage: </a:t>
            </a:r>
            <a:r>
              <a:rPr lang="en-US" sz="1200" dirty="0"/>
              <a:t>Once Absorption Voltage reached, constant voltage is supplied to battery to reach full state-of-charge.</a:t>
            </a:r>
          </a:p>
          <a:p>
            <a:endParaRPr lang="en-US" sz="1200" b="1" dirty="0"/>
          </a:p>
          <a:p>
            <a:r>
              <a:rPr lang="en-US" sz="1200" b="1" dirty="0"/>
              <a:t>Float Stage: </a:t>
            </a:r>
            <a:r>
              <a:rPr lang="en-US" sz="1200" dirty="0"/>
              <a:t>Occurs after Absorption stage, CC reduces charging current, and keeps battery at maximum state of charge.</a:t>
            </a:r>
          </a:p>
          <a:p>
            <a:endParaRPr lang="en-US" sz="1200" b="1" dirty="0"/>
          </a:p>
          <a:p>
            <a:r>
              <a:rPr lang="en-US" sz="1200" b="1" dirty="0"/>
              <a:t>Night Stage: </a:t>
            </a:r>
            <a:r>
              <a:rPr lang="en-US" sz="1200" dirty="0"/>
              <a:t>When no solar power is available.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4D78DA-3432-245E-1A70-B7072AFA900B}"/>
              </a:ext>
            </a:extLst>
          </p:cNvPr>
          <p:cNvSpPr txBox="1"/>
          <p:nvPr/>
        </p:nvSpPr>
        <p:spPr>
          <a:xfrm>
            <a:off x="3472056" y="4861029"/>
            <a:ext cx="3904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Arial "/>
              </a:rPr>
              <a:t>Main Observations</a:t>
            </a:r>
          </a:p>
          <a:p>
            <a:endParaRPr lang="en-US" sz="1200" dirty="0">
              <a:latin typeface="Arial 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 "/>
              </a:rPr>
              <a:t>No </a:t>
            </a:r>
            <a:r>
              <a:rPr lang="en-US" sz="1200" b="1" dirty="0">
                <a:latin typeface="Arial "/>
              </a:rPr>
              <a:t>ABSORB</a:t>
            </a:r>
            <a:r>
              <a:rPr lang="en-US" sz="1200" dirty="0">
                <a:latin typeface="Arial "/>
              </a:rPr>
              <a:t> stage observed for December visit – only </a:t>
            </a:r>
            <a:r>
              <a:rPr lang="en-US" sz="1200" b="1" dirty="0">
                <a:latin typeface="Arial "/>
              </a:rPr>
              <a:t>MPPT/BULK.  </a:t>
            </a:r>
            <a:r>
              <a:rPr lang="en-US" sz="1200" dirty="0">
                <a:latin typeface="Arial "/>
              </a:rPr>
              <a:t>6.2 </a:t>
            </a:r>
            <a:r>
              <a:rPr lang="en-US" sz="1200" dirty="0" err="1">
                <a:latin typeface="Arial "/>
              </a:rPr>
              <a:t>hrs</a:t>
            </a:r>
            <a:r>
              <a:rPr lang="en-US" sz="1200" dirty="0">
                <a:latin typeface="Arial "/>
              </a:rPr>
              <a:t> of daylight combined with overcast weather could have reduced PV power generation.  </a:t>
            </a:r>
          </a:p>
          <a:p>
            <a:endParaRPr lang="en-US" sz="1200" dirty="0">
              <a:latin typeface="Arial 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 "/>
              </a:rPr>
              <a:t>Even during overcast weather and extreme temperatures (-25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°C to -30°C), batteries were able to reach ~80-90% State of Charge (</a:t>
            </a:r>
            <a:r>
              <a:rPr lang="en-US" sz="1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Absorb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stage)</a:t>
            </a:r>
            <a:r>
              <a:rPr lang="en-US" sz="1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5CC760-29DC-9E2C-EFE4-81EE860C0843}"/>
              </a:ext>
            </a:extLst>
          </p:cNvPr>
          <p:cNvSpPr txBox="1"/>
          <p:nvPr/>
        </p:nvSpPr>
        <p:spPr>
          <a:xfrm>
            <a:off x="7512906" y="5053298"/>
            <a:ext cx="2924173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100" dirty="0">
              <a:latin typeface="Arial 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 "/>
              </a:rPr>
              <a:t>FLOAT</a:t>
            </a:r>
            <a:r>
              <a:rPr lang="en-US" sz="1100" dirty="0">
                <a:latin typeface="Arial "/>
              </a:rPr>
              <a:t> stage observed during early winter and early spring visits, potentially associated with more available sunlight.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atin typeface="Arial 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 "/>
              </a:rPr>
              <a:t>These observations will be combined with spring/summer observations in 2023 to better understand charge controller characteristics at PDYAR.  </a:t>
            </a:r>
          </a:p>
        </p:txBody>
      </p:sp>
      <p:pic>
        <p:nvPicPr>
          <p:cNvPr id="9" name="Picture 8" descr="A picture containing text, line, diagram, plot&#10;&#10;Description automatically generated">
            <a:extLst>
              <a:ext uri="{FF2B5EF4-FFF2-40B4-BE49-F238E27FC236}">
                <a16:creationId xmlns:a16="http://schemas.microsoft.com/office/drawing/2014/main" id="{E0FE0815-B5CC-21EF-ABAF-1ACF46D01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426" y="1217846"/>
            <a:ext cx="3609078" cy="363360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88E5EDA-10FD-F58B-C2B0-86658DA97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3" y="5132034"/>
            <a:ext cx="3343053" cy="1708135"/>
          </a:xfrm>
          <a:prstGeom prst="rect">
            <a:avLst/>
          </a:prstGeom>
        </p:spPr>
      </p:pic>
      <p:pic>
        <p:nvPicPr>
          <p:cNvPr id="1026" name="10A02291-70F1-4877-B8F3-F7AACA790EBF">
            <a:extLst>
              <a:ext uri="{FF2B5EF4-FFF2-40B4-BE49-F238E27FC236}">
                <a16:creationId xmlns:a16="http://schemas.microsoft.com/office/drawing/2014/main" id="{624E19A3-6A87-B0A1-86B8-71B8FB3DE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503" y="1218718"/>
            <a:ext cx="3609079" cy="36336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154476A9-37EB-298B-16B8-ADD1C518FA59}"/>
              </a:ext>
            </a:extLst>
          </p:cNvPr>
          <p:cNvGraphicFramePr>
            <a:graphicFrameLocks noGrp="1"/>
          </p:cNvGraphicFramePr>
          <p:nvPr/>
        </p:nvGraphicFramePr>
        <p:xfrm>
          <a:off x="4346539" y="1244845"/>
          <a:ext cx="202539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695">
                  <a:extLst>
                    <a:ext uri="{9D8B030D-6E8A-4147-A177-3AD203B41FA5}">
                      <a16:colId xmlns:a16="http://schemas.microsoft.com/office/drawing/2014/main" val="1019714910"/>
                    </a:ext>
                  </a:extLst>
                </a:gridCol>
                <a:gridCol w="1012695">
                  <a:extLst>
                    <a:ext uri="{9D8B030D-6E8A-4147-A177-3AD203B41FA5}">
                      <a16:colId xmlns:a16="http://schemas.microsoft.com/office/drawing/2014/main" val="2206667359"/>
                    </a:ext>
                  </a:extLst>
                </a:gridCol>
              </a:tblGrid>
              <a:tr h="12572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Observation Date</a:t>
                      </a:r>
                      <a:endParaRPr lang="en-GB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Weather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540482"/>
                  </a:ext>
                </a:extLst>
              </a:tr>
              <a:tr h="125726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Nov. 23, 2022</a:t>
                      </a:r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Clear Sky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13063"/>
                  </a:ext>
                </a:extLst>
              </a:tr>
              <a:tr h="125726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Dec. 13, 2022</a:t>
                      </a:r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Overcast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6693886"/>
                  </a:ext>
                </a:extLst>
              </a:tr>
            </a:tbl>
          </a:graphicData>
        </a:graphic>
      </p:graphicFrame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CD576D30-78D6-8390-8A97-9360A375E2CF}"/>
              </a:ext>
            </a:extLst>
          </p:cNvPr>
          <p:cNvGraphicFramePr>
            <a:graphicFrameLocks noGrp="1"/>
          </p:cNvGraphicFramePr>
          <p:nvPr/>
        </p:nvGraphicFramePr>
        <p:xfrm>
          <a:off x="8053147" y="1253554"/>
          <a:ext cx="2025390" cy="101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695">
                  <a:extLst>
                    <a:ext uri="{9D8B030D-6E8A-4147-A177-3AD203B41FA5}">
                      <a16:colId xmlns:a16="http://schemas.microsoft.com/office/drawing/2014/main" val="1680819262"/>
                    </a:ext>
                  </a:extLst>
                </a:gridCol>
                <a:gridCol w="1012695">
                  <a:extLst>
                    <a:ext uri="{9D8B030D-6E8A-4147-A177-3AD203B41FA5}">
                      <a16:colId xmlns:a16="http://schemas.microsoft.com/office/drawing/2014/main" val="81250945"/>
                    </a:ext>
                  </a:extLst>
                </a:gridCol>
              </a:tblGrid>
              <a:tr h="25333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Observation Date</a:t>
                      </a:r>
                      <a:endParaRPr lang="en-GB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Weather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3553400"/>
                  </a:ext>
                </a:extLst>
              </a:tr>
              <a:tr h="253335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Jan. 26, 2023</a:t>
                      </a:r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Overcast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5303329"/>
                  </a:ext>
                </a:extLst>
              </a:tr>
              <a:tr h="253335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Feb. 11, 2023</a:t>
                      </a:r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Clear Sky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0707909"/>
                  </a:ext>
                </a:extLst>
              </a:tr>
              <a:tr h="253335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Mar. 17, 2023</a:t>
                      </a:r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Overcast</a:t>
                      </a:r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734885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92EB6FA0-8314-4386-3DF6-014152F57D68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P4.2-706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01A65C-B459-4D38-989D-839DD5D9D0A7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6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851A9C5-5535-BA0E-BD82-056E667519EC}"/>
              </a:ext>
            </a:extLst>
          </p:cNvPr>
          <p:cNvSpPr/>
          <p:nvPr/>
        </p:nvSpPr>
        <p:spPr>
          <a:xfrm>
            <a:off x="319595" y="1228726"/>
            <a:ext cx="5177566" cy="475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323F03-5CCF-A1AE-6C5E-D7D5D63C5E6B}"/>
              </a:ext>
            </a:extLst>
          </p:cNvPr>
          <p:cNvSpPr/>
          <p:nvPr/>
        </p:nvSpPr>
        <p:spPr>
          <a:xfrm>
            <a:off x="5970005" y="1145222"/>
            <a:ext cx="4333292" cy="56683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35A48-7E59-A85D-18ED-1D91DC156FB5}"/>
              </a:ext>
            </a:extLst>
          </p:cNvPr>
          <p:cNvSpPr/>
          <p:nvPr/>
        </p:nvSpPr>
        <p:spPr>
          <a:xfrm>
            <a:off x="323586" y="5344353"/>
            <a:ext cx="5177567" cy="1340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4E37D-3E2C-4BF5-5280-B74F97AA8875}"/>
              </a:ext>
            </a:extLst>
          </p:cNvPr>
          <p:cNvSpPr/>
          <p:nvPr/>
        </p:nvSpPr>
        <p:spPr>
          <a:xfrm>
            <a:off x="319597" y="3375660"/>
            <a:ext cx="5177566" cy="19686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D57F4C-90BE-F97D-243D-CD7993E6FDAF}"/>
              </a:ext>
            </a:extLst>
          </p:cNvPr>
          <p:cNvSpPr/>
          <p:nvPr/>
        </p:nvSpPr>
        <p:spPr>
          <a:xfrm>
            <a:off x="319596" y="1704513"/>
            <a:ext cx="5177567" cy="1724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EB6DD-C7A2-4951-0D83-98F3679ACD7C}"/>
              </a:ext>
            </a:extLst>
          </p:cNvPr>
          <p:cNvSpPr txBox="1"/>
          <p:nvPr/>
        </p:nvSpPr>
        <p:spPr>
          <a:xfrm>
            <a:off x="382238" y="1228725"/>
            <a:ext cx="498083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Main Conclusion</a:t>
            </a:r>
            <a:r>
              <a:rPr lang="en-US" sz="1400" b="1" dirty="0"/>
              <a:t>: </a:t>
            </a:r>
            <a:r>
              <a:rPr lang="en-US" sz="1400" dirty="0"/>
              <a:t>LiFeYPO</a:t>
            </a:r>
            <a:r>
              <a:rPr lang="en-US" sz="1400" baseline="-25000" dirty="0"/>
              <a:t>4</a:t>
            </a:r>
            <a:r>
              <a:rPr lang="en-US" sz="1400" dirty="0"/>
              <a:t> battery performance significantly degrades below  -5°C.  </a:t>
            </a:r>
          </a:p>
          <a:p>
            <a:pPr algn="ctr"/>
            <a:r>
              <a:rPr lang="en-US" sz="1400" b="1" dirty="0"/>
              <a:t>Discharge</a:t>
            </a:r>
          </a:p>
          <a:p>
            <a:r>
              <a:rPr lang="en-US" sz="1400" dirty="0"/>
              <a:t>Tested LiFeYPO</a:t>
            </a:r>
            <a:r>
              <a:rPr lang="en-US" sz="1400" baseline="-25000" dirty="0"/>
              <a:t>4</a:t>
            </a:r>
            <a:r>
              <a:rPr lang="en-US" sz="1400" dirty="0"/>
              <a:t> battery capacity during discharge at -15C decreases by 30% relative to tested battery capacity at +5°C and an 18% decrease in capacity compared to -5C.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Discharge times at -15°C decreases by &gt;3 hours relative to tested discharge times at +5°C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Discharge rates calculated as Capacity (</a:t>
            </a:r>
            <a:r>
              <a:rPr lang="en-US" sz="1400" dirty="0" err="1"/>
              <a:t>Wh</a:t>
            </a:r>
            <a:r>
              <a:rPr lang="en-US" sz="1400" dirty="0"/>
              <a:t>) with respect to time </a:t>
            </a:r>
            <a:r>
              <a:rPr lang="en-US" sz="1400" b="1" dirty="0"/>
              <a:t>do not</a:t>
            </a:r>
            <a:r>
              <a:rPr lang="en-US" sz="1400" dirty="0"/>
              <a:t> vary with temperature.  </a:t>
            </a:r>
          </a:p>
          <a:p>
            <a:pPr algn="ctr"/>
            <a:r>
              <a:rPr lang="en-US" sz="1400" b="1" dirty="0"/>
              <a:t>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Charging LiFeYPO</a:t>
            </a:r>
            <a:r>
              <a:rPr lang="en-US" sz="1400" baseline="-25000" dirty="0"/>
              <a:t>4</a:t>
            </a:r>
            <a:r>
              <a:rPr lang="en-US" sz="1400" dirty="0"/>
              <a:t> batteries at -15°C decreases the available capacity of the battery bank by ~25% relative to battery capacity at +5°C.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Charge times at -15°C take ~10 hours longer to only reach 80% capacity compared to 100% available capacity charge times at +5°C.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Charge times at -15°C also take ~7 hours longer when compared with charge times at -5°C.</a:t>
            </a:r>
          </a:p>
          <a:p>
            <a:pPr algn="ctr"/>
            <a:r>
              <a:rPr lang="en-US" sz="1400" b="1" dirty="0"/>
              <a:t>PDYAR (PS35) Temperature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Strong correlation between soil temperatures and battery boxes inside a vault structure with limited insulation.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Preliminary comparison suggests that LiFeYPO</a:t>
            </a:r>
            <a:r>
              <a:rPr lang="en-US" sz="1400" baseline="-25000" dirty="0"/>
              <a:t>4</a:t>
            </a:r>
            <a:r>
              <a:rPr lang="en-US" sz="1400" dirty="0"/>
              <a:t> batteries could be deployed in cold environments with appropriate insulation from ambient temperatures above -5°C. 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D9E7FA-222E-D556-F1D7-5A2C98482EA8}"/>
              </a:ext>
            </a:extLst>
          </p:cNvPr>
          <p:cNvSpPr txBox="1"/>
          <p:nvPr/>
        </p:nvSpPr>
        <p:spPr>
          <a:xfrm>
            <a:off x="6096000" y="5142752"/>
            <a:ext cx="4012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Battery capacity vs. temperature curves for the </a:t>
            </a:r>
            <a:r>
              <a:rPr lang="en-US" sz="1200"/>
              <a:t>0.08C-rate (8 </a:t>
            </a:r>
            <a:r>
              <a:rPr lang="en-US" sz="1200" dirty="0"/>
              <a:t>Amps / 100 Ah) LiFePO</a:t>
            </a:r>
            <a:r>
              <a:rPr lang="en-US" sz="1200" baseline="-25000" dirty="0"/>
              <a:t>4 </a:t>
            </a:r>
            <a:r>
              <a:rPr lang="en-US" sz="1200" dirty="0"/>
              <a:t>batteries tested in this analysis, plotted together with 0.05C-rate Valve-Regulated Lead-Acid (VRLA) battery curve [</a:t>
            </a:r>
            <a:r>
              <a:rPr lang="en-US" sz="1200" i="1" dirty="0"/>
              <a:t>from Victron Energy]</a:t>
            </a:r>
            <a:r>
              <a:rPr lang="en-US" sz="1200" dirty="0"/>
              <a:t>. </a:t>
            </a:r>
          </a:p>
          <a:p>
            <a:endParaRPr lang="en-US" sz="1200" dirty="0"/>
          </a:p>
          <a:p>
            <a:r>
              <a:rPr lang="en-US" sz="1200" dirty="0"/>
              <a:t>Increased capacity for LiFeYPO</a:t>
            </a:r>
            <a:r>
              <a:rPr lang="en-US" sz="1200" baseline="-25000" dirty="0"/>
              <a:t>4</a:t>
            </a:r>
            <a:r>
              <a:rPr lang="en-US" sz="1200" dirty="0"/>
              <a:t> batteries compared to VRLA batteries within the -15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°</a:t>
            </a:r>
            <a:r>
              <a:rPr lang="en-US" sz="1200" dirty="0"/>
              <a:t>C to +5°C range.  Further temperature testing at different C-ratings required for a complete characterization.   </a:t>
            </a:r>
            <a:r>
              <a:rPr lang="en-US" sz="1200" baseline="-25000" dirty="0"/>
              <a:t> </a:t>
            </a:r>
            <a:r>
              <a:rPr lang="en-US" sz="1200" dirty="0"/>
              <a:t> </a:t>
            </a:r>
            <a:endParaRPr lang="en-GB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76BD95-20DC-85B0-0835-40A479D71993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P4.2-706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DB4A0D-1D56-4EC2-56AC-A2344FFE3E84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9C7A09-1912-A4FF-5DD3-9A48D3E29AF2}"/>
              </a:ext>
            </a:extLst>
          </p:cNvPr>
          <p:cNvCxnSpPr/>
          <p:nvPr/>
        </p:nvCxnSpPr>
        <p:spPr>
          <a:xfrm>
            <a:off x="5887375" y="6027938"/>
            <a:ext cx="447806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9828EFB-F1B3-C79E-ABDC-BC1EF3F49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688" y="1228724"/>
            <a:ext cx="4030996" cy="387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0756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2998</TotalTime>
  <Words>1787</Words>
  <Application>Microsoft Office PowerPoint</Application>
  <PresentationFormat>Widescreen</PresentationFormat>
  <Paragraphs>249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</vt:lpstr>
      <vt:lpstr>Calibri</vt:lpstr>
      <vt:lpstr>Calibri Light</vt:lpstr>
      <vt:lpstr>Courier New</vt:lpstr>
      <vt:lpstr>Source Sans Pro SemiBold</vt:lpstr>
      <vt:lpstr>Verdana</vt:lpstr>
      <vt:lpstr>Wingdings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BRENN Gregory</cp:lastModifiedBy>
  <cp:revision>23</cp:revision>
  <dcterms:created xsi:type="dcterms:W3CDTF">2023-04-18T13:25:54Z</dcterms:created>
  <dcterms:modified xsi:type="dcterms:W3CDTF">2023-06-01T11:33:20Z</dcterms:modified>
</cp:coreProperties>
</file>