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8" d="100"/>
          <a:sy n="68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GRILLANDINI" userId="c2a4e0a2-08fe-4ebf-83be-605c7169ea28" providerId="ADAL" clId="{DFCD88FD-F14A-490B-B608-8E29F2C01993}"/>
    <pc:docChg chg="modSld">
      <pc:chgData name="Maxime GRILLANDINI" userId="c2a4e0a2-08fe-4ebf-83be-605c7169ea28" providerId="ADAL" clId="{DFCD88FD-F14A-490B-B608-8E29F2C01993}" dt="2023-06-09T20:05:25.946" v="15" actId="113"/>
      <pc:docMkLst>
        <pc:docMk/>
      </pc:docMkLst>
      <pc:sldChg chg="modSp mod">
        <pc:chgData name="Maxime GRILLANDINI" userId="c2a4e0a2-08fe-4ebf-83be-605c7169ea28" providerId="ADAL" clId="{DFCD88FD-F14A-490B-B608-8E29F2C01993}" dt="2023-06-09T20:05:25.946" v="15" actId="113"/>
        <pc:sldMkLst>
          <pc:docMk/>
          <pc:sldMk cId="607453612" sldId="256"/>
        </pc:sldMkLst>
        <pc:spChg chg="mod">
          <ac:chgData name="Maxime GRILLANDINI" userId="c2a4e0a2-08fe-4ebf-83be-605c7169ea28" providerId="ADAL" clId="{DFCD88FD-F14A-490B-B608-8E29F2C01993}" dt="2023-06-09T20:05:25.946" v="15" actId="113"/>
          <ac:spMkLst>
            <pc:docMk/>
            <pc:sldMk cId="607453612" sldId="256"/>
            <ac:spMk id="6" creationId="{A0D71642-1166-611A-E4CE-D9CC0D489447}"/>
          </ac:spMkLst>
        </pc:spChg>
        <pc:spChg chg="mod">
          <ac:chgData name="Maxime GRILLANDINI" userId="c2a4e0a2-08fe-4ebf-83be-605c7169ea28" providerId="ADAL" clId="{DFCD88FD-F14A-490B-B608-8E29F2C01993}" dt="2023-06-09T20:05:12.895" v="12" actId="1076"/>
          <ac:spMkLst>
            <pc:docMk/>
            <pc:sldMk cId="607453612" sldId="256"/>
            <ac:spMk id="12" creationId="{4ACB9BFD-E82D-559B-61EC-F6A8822DD7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P4.2-241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Cellular Communication System for Infrasound Monitoring Stations</a:t>
            </a:r>
          </a:p>
          <a:p>
            <a:pPr algn="ct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T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 Grillandini</a:t>
            </a:r>
            <a:endParaRPr lang="en-AT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Enviroearth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71642-1166-611A-E4CE-D9CC0D489447}"/>
              </a:ext>
            </a:extLst>
          </p:cNvPr>
          <p:cNvSpPr txBox="1"/>
          <p:nvPr/>
        </p:nvSpPr>
        <p:spPr>
          <a:xfrm>
            <a:off x="381739" y="1370147"/>
            <a:ext cx="1152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 collaboration with PTS, </a:t>
            </a:r>
            <a:r>
              <a:rPr lang="en-US" b="1" dirty="0" err="1"/>
              <a:t>Enviroearth</a:t>
            </a:r>
            <a:r>
              <a:rPr lang="en-US" b="1" dirty="0"/>
              <a:t> developed a cellular communication solution for intra-site communication of Infrasound Monitoring Stations.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7B98A-D206-F278-0D8C-F61D3215C74E}"/>
              </a:ext>
            </a:extLst>
          </p:cNvPr>
          <p:cNvSpPr txBox="1"/>
          <p:nvPr/>
        </p:nvSpPr>
        <p:spPr>
          <a:xfrm>
            <a:off x="381739" y="4524912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Implementation and testing of the system:</a:t>
            </a:r>
          </a:p>
          <a:p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Set up of a bench test at </a:t>
            </a:r>
            <a:r>
              <a:rPr lang="en-US" dirty="0" err="1"/>
              <a:t>Enviroearth</a:t>
            </a:r>
            <a:r>
              <a:rPr lang="en-US" dirty="0"/>
              <a:t> facilities for preliminary testing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Deployment of the system at one of the infrasound station on the IMS network, </a:t>
            </a:r>
            <a:r>
              <a:rPr lang="en-US" b="1" dirty="0"/>
              <a:t>IS11 Cabo Verde.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Testing of the system on-site in real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B9BFD-E82D-559B-61EC-F6A8822DD7D2}"/>
              </a:ext>
            </a:extLst>
          </p:cNvPr>
          <p:cNvSpPr txBox="1"/>
          <p:nvPr/>
        </p:nvSpPr>
        <p:spPr>
          <a:xfrm>
            <a:off x="381739" y="2333088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Global system overview:</a:t>
            </a:r>
          </a:p>
          <a:p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Dedicated to work as a backup to existing intra-site communication at all Infrasound stations </a:t>
            </a:r>
          </a:p>
          <a:p>
            <a:pPr algn="just"/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 allowing continuous data availability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Fully designed to comply to PTS specification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Includes VPN architecture for secure data management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CA2092-F90C-4141-B7DE-0A56B67B4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784" y="2624623"/>
            <a:ext cx="5145662" cy="38005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5F5351-DB92-25AE-EE63-3201E3E090FD}"/>
              </a:ext>
            </a:extLst>
          </p:cNvPr>
          <p:cNvSpPr txBox="1"/>
          <p:nvPr/>
        </p:nvSpPr>
        <p:spPr>
          <a:xfrm>
            <a:off x="8540094" y="6425201"/>
            <a:ext cx="206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IS11, Cabo Verde station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91322CBE4573468380202AD80C0FDE" ma:contentTypeVersion="13" ma:contentTypeDescription="Crée un document." ma:contentTypeScope="" ma:versionID="8ae2b6d85d020b7c48d854f6f644c0eb">
  <xsd:schema xmlns:xsd="http://www.w3.org/2001/XMLSchema" xmlns:xs="http://www.w3.org/2001/XMLSchema" xmlns:p="http://schemas.microsoft.com/office/2006/metadata/properties" xmlns:ns2="7e7bdf91-40e4-4440-8f3d-ce7c44cc6264" xmlns:ns3="b6f5bb80-4575-495a-ac67-266e7c29c0d9" targetNamespace="http://schemas.microsoft.com/office/2006/metadata/properties" ma:root="true" ma:fieldsID="f5bb09d06be82a78a9f038e518c28663" ns2:_="" ns3:_="">
    <xsd:import namespace="7e7bdf91-40e4-4440-8f3d-ce7c44cc6264"/>
    <xsd:import namespace="b6f5bb80-4575-495a-ac67-266e7c29c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bdf91-40e4-4440-8f3d-ce7c44cc6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a012d50f-5bde-4f3a-a402-985798b5da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5bb80-4575-495a-ac67-266e7c29c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73579e5-f5b9-49e3-8a7c-05b06f2c9fc9}" ma:internalName="TaxCatchAll" ma:showField="CatchAllData" ma:web="b6f5bb80-4575-495a-ac67-266e7c29c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7bdf91-40e4-4440-8f3d-ce7c44cc6264">
      <Terms xmlns="http://schemas.microsoft.com/office/infopath/2007/PartnerControls"/>
    </lcf76f155ced4ddcb4097134ff3c332f>
    <TaxCatchAll xmlns="b6f5bb80-4575-495a-ac67-266e7c29c0d9" xsi:nil="true"/>
  </documentManagement>
</p:properties>
</file>

<file path=customXml/itemProps1.xml><?xml version="1.0" encoding="utf-8"?>
<ds:datastoreItem xmlns:ds="http://schemas.openxmlformats.org/officeDocument/2006/customXml" ds:itemID="{3E268B30-BE71-45BB-9BA5-1992AC9A7F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6FFC1-FE8F-4D09-BBD6-02DA158B4418}"/>
</file>

<file path=customXml/itemProps3.xml><?xml version="1.0" encoding="utf-8"?>
<ds:datastoreItem xmlns:ds="http://schemas.openxmlformats.org/officeDocument/2006/customXml" ds:itemID="{3DB527F3-674F-4868-9731-EBDFFA4AA690}"/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121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Maxime GRILLANDINI</cp:lastModifiedBy>
  <cp:revision>21</cp:revision>
  <dcterms:created xsi:type="dcterms:W3CDTF">2023-04-18T13:25:54Z</dcterms:created>
  <dcterms:modified xsi:type="dcterms:W3CDTF">2023-06-09T20:05:36Z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0x010100C791322CBE4573468380202AD80C0FDE</vt:lpwstr>
  </property>
</Properties>
</file>