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8" d="100"/>
          <a:sy n="68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P4.2-546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Enhance Battery Management to Reduce Power Issues at Indonesia Stations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D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Destiawan</a:t>
            </a:r>
            <a:r>
              <a:rPr lang="en-ID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Kris Wibowo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PT.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Mindotama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Avia Teknik 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80D7D-B9BB-4FA8-9192-35E3FD55FEDD}"/>
              </a:ext>
            </a:extLst>
          </p:cNvPr>
          <p:cNvSpPr txBox="1"/>
          <p:nvPr/>
        </p:nvSpPr>
        <p:spPr>
          <a:xfrm>
            <a:off x="108154" y="1209369"/>
            <a:ext cx="120187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Enhance Battery Management Poster has 4 main objectives: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current batteries configuration and why need to be replaced with new technology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about new battery technology </a:t>
            </a:r>
            <a:r>
              <a:rPr lang="en-US" dirty="0"/>
              <a:t>Lithium Iron Phosphate (lifepo4)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about new battery technology Hybrid </a:t>
            </a:r>
            <a:r>
              <a:rPr lang="en-US" dirty="0"/>
              <a:t>Solar Charge Controllers (SCC)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about what proper tools we use to maintain batteries life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93E3A4-0743-4183-B531-3154D5EE1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993" y="3794692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CAA043-E124-4D4F-83D7-9633C45AD6DD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P4.2 on this date 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106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asgard</cp:lastModifiedBy>
  <cp:revision>22</cp:revision>
  <dcterms:created xsi:type="dcterms:W3CDTF">2023-04-18T13:25:54Z</dcterms:created>
  <dcterms:modified xsi:type="dcterms:W3CDTF">2023-06-15T10:47:42Z</dcterms:modified>
</cp:coreProperties>
</file>