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7" d="100"/>
          <a:sy n="67" d="100"/>
        </p:scale>
        <p:origin x="444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11/06/2023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100" b="1" dirty="0">
                <a:solidFill>
                  <a:schemeClr val="bg1"/>
                </a:solidFill>
              </a:rPr>
              <a:t>P4.3-799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Intelligent Alerting Approach Based on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Channel State Information Sensing for Earthquake Precocious Signs</a:t>
            </a:r>
          </a:p>
          <a:p>
            <a:pPr algn="ctr"/>
            <a:r>
              <a:rPr lang="fr-F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Mohammed 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Serrhini</a:t>
            </a:r>
          </a:p>
          <a:p>
            <a:pPr algn="ctr"/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Mohamed First</a:t>
            </a:r>
            <a:r>
              <a:rPr lang="x-non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MA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Morocco</a:t>
            </a:r>
            <a:r>
              <a:rPr lang="x-none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Sciences</a:t>
            </a:r>
            <a:r>
              <a:rPr lang="x-non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Comp</a:t>
            </a:r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uter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Sciences </a:t>
            </a:r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2A3765-1CF6-2404-2946-66C5AE8F97B2}"/>
              </a:ext>
            </a:extLst>
          </p:cNvPr>
          <p:cNvSpPr txBox="1"/>
          <p:nvPr/>
        </p:nvSpPr>
        <p:spPr>
          <a:xfrm>
            <a:off x="108154" y="1209369"/>
            <a:ext cx="120187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sensing.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sensing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capability turns Wi-Fi networks instantly into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world’s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ever largest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sensorless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sensing network, without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dedicated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hardware sensors.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Wi-Fi sensing 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revolutionizing many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applications, including motion detection,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homesecurity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sleep monitoring, fall detection, gait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recognition, gesture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control, activities of daily living monitoring,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lighting control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energy management, just to name a few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paper show a new paradigm to 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sensing to detect Earthquake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Precocious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Signs from P wave by adopting IA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Intelligent Alerting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993" y="3794692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fr-FR" dirty="0" err="1"/>
              <a:t>Enabling</a:t>
            </a:r>
            <a:r>
              <a:rPr lang="fr-FR" dirty="0"/>
              <a:t> IT Technologie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P2.5, P4.1, P4.2, P4.3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this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fr-FR" dirty="0"/>
              <a:t>21 juin 2023, 09:00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174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Compte Microsoft</cp:lastModifiedBy>
  <cp:revision>26</cp:revision>
  <dcterms:created xsi:type="dcterms:W3CDTF">2023-04-18T13:25:54Z</dcterms:created>
  <dcterms:modified xsi:type="dcterms:W3CDTF">2023-06-11T23:26:20Z</dcterms:modified>
</cp:coreProperties>
</file>