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  <p:sldMasterId id="2147483662" r:id="rId4"/>
  </p:sldMasterIdLst>
  <p:sldIdLst>
    <p:sldId id="261" r:id="rId5"/>
    <p:sldId id="256" r:id="rId6"/>
    <p:sldId id="269" r:id="rId7"/>
    <p:sldId id="268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8"/>
            <p14:sldId id="270"/>
            <p14:sldId id="272"/>
            <p14:sldId id="269"/>
            <p14:sldId id="271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/>
    <p:restoredTop sz="94694"/>
  </p:normalViewPr>
  <p:slideViewPr>
    <p:cSldViewPr snapToGrid="0">
      <p:cViewPr varScale="1">
        <p:scale>
          <a:sx n="123" d="100"/>
          <a:sy n="123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8" Type="http://schemas.openxmlformats.org/officeDocument/2006/relationships/image" Target="../media/image5.emf"/><Relationship Id="rId7" Type="http://schemas.openxmlformats.org/officeDocument/2006/relationships/image" Target="../media/image4.emf"/><Relationship Id="rId6" Type="http://schemas.openxmlformats.org/officeDocument/2006/relationships/slide" Target="../slides/slide1.xml"/><Relationship Id="rId5" Type="http://schemas.openxmlformats.org/officeDocument/2006/relationships/image" Target="../media/image3.emf"/><Relationship Id="rId4" Type="http://schemas.openxmlformats.org/officeDocument/2006/relationships/slide" Target="../slides/slide2.xml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2" Type="http://schemas.openxmlformats.org/officeDocument/2006/relationships/theme" Target="../theme/theme1.xml"/><Relationship Id="rId11" Type="http://schemas.openxmlformats.org/officeDocument/2006/relationships/image" Target="../media/image8.emf"/><Relationship Id="rId10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3" Type="http://schemas.openxmlformats.org/officeDocument/2006/relationships/theme" Target="../theme/theme2.xml"/><Relationship Id="rId22" Type="http://schemas.openxmlformats.org/officeDocument/2006/relationships/image" Target="../media/image17.emf"/><Relationship Id="rId21" Type="http://schemas.openxmlformats.org/officeDocument/2006/relationships/image" Target="../media/image16.emf"/><Relationship Id="rId20" Type="http://schemas.openxmlformats.org/officeDocument/2006/relationships/image" Target="../media/image15.emf"/><Relationship Id="rId2" Type="http://schemas.openxmlformats.org/officeDocument/2006/relationships/slideLayout" Target="../slideLayouts/slideLayout3.xml"/><Relationship Id="rId19" Type="http://schemas.openxmlformats.org/officeDocument/2006/relationships/image" Target="../media/image14.emf"/><Relationship Id="rId18" Type="http://schemas.openxmlformats.org/officeDocument/2006/relationships/slide" Target="../slides/slide1.xml"/><Relationship Id="rId17" Type="http://schemas.openxmlformats.org/officeDocument/2006/relationships/image" Target="../media/image13.emf"/><Relationship Id="rId16" Type="http://schemas.openxmlformats.org/officeDocument/2006/relationships/slide" Target="../slides/slide2.xml"/><Relationship Id="rId15" Type="http://schemas.openxmlformats.org/officeDocument/2006/relationships/image" Target="../media/image12.emf"/><Relationship Id="rId14" Type="http://schemas.openxmlformats.org/officeDocument/2006/relationships/image" Target="../media/image11.emf"/><Relationship Id="rId13" Type="http://schemas.openxmlformats.org/officeDocument/2006/relationships/image" Target="../media/image10.emf"/><Relationship Id="rId12" Type="http://schemas.openxmlformats.org/officeDocument/2006/relationships/image" Target="../media/image9.jpeg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3.xml"/><Relationship Id="rId20" Type="http://schemas.openxmlformats.org/officeDocument/2006/relationships/image" Target="../media/image17.emf"/><Relationship Id="rId2" Type="http://schemas.openxmlformats.org/officeDocument/2006/relationships/slideLayout" Target="../slideLayouts/slideLayout14.xml"/><Relationship Id="rId19" Type="http://schemas.openxmlformats.org/officeDocument/2006/relationships/image" Target="../media/image16.emf"/><Relationship Id="rId18" Type="http://schemas.openxmlformats.org/officeDocument/2006/relationships/image" Target="../media/image15.emf"/><Relationship Id="rId17" Type="http://schemas.openxmlformats.org/officeDocument/2006/relationships/image" Target="../media/image14.emf"/><Relationship Id="rId16" Type="http://schemas.openxmlformats.org/officeDocument/2006/relationships/image" Target="../media/image13.emf"/><Relationship Id="rId15" Type="http://schemas.openxmlformats.org/officeDocument/2006/relationships/image" Target="../media/image12.emf"/><Relationship Id="rId14" Type="http://schemas.openxmlformats.org/officeDocument/2006/relationships/image" Target="../media/image11.emf"/><Relationship Id="rId13" Type="http://schemas.openxmlformats.org/officeDocument/2006/relationships/image" Target="../media/image10.emf"/><Relationship Id="rId12" Type="http://schemas.openxmlformats.org/officeDocument/2006/relationships/image" Target="../media/image9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/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" name="Freeform 5"/>
            <p:cNvSpPr/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  <p:grpSp>
        <p:nvGrpSpPr>
          <p:cNvPr id="3" name="Group 11"/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" name="Freeform 12"/>
            <p:cNvSpPr/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7" name="Freeform 13"/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8" name="Group 11"/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" name="Freeform 12"/>
            <p:cNvSpPr/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16" name="Group 11"/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2" name="Freeform 12"/>
            <p:cNvSpPr/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3" name="Freeform 13"/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44" name="Group 11"/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6" name="Freeform 12"/>
            <p:cNvSpPr/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7" name="Freeform 13"/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/>
          <p:cNvSpPr>
            <a:spLocks noEditPoints="1"/>
          </p:cNvSpPr>
          <p:nvPr userDrawn="1"/>
        </p:nvSpPr>
        <p:spPr bwMode="auto">
          <a:xfrm>
            <a:off x="11101393" y="5397505"/>
            <a:ext cx="844550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pic>
        <p:nvPicPr>
          <p:cNvPr id="7" name="Picture 6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rId18" action="ppaction://hlinksldjump"/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18" action="ppaction://hlinksldjump"/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18" action="ppaction://hlinksldjump"/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18" action="ppaction://hlinksldjump"/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grpSp>
        <p:nvGrpSpPr>
          <p:cNvPr id="21" name="Group 4"/>
          <p:cNvGrpSpPr>
            <a:grpSpLocks noChangeAspect="1"/>
          </p:cNvGrpSpPr>
          <p:nvPr userDrawn="1"/>
        </p:nvGrpSpPr>
        <p:grpSpPr bwMode="auto"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" name="Freeform 5"/>
            <p:cNvSpPr/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5" name="Freeform 7"/>
            <p:cNvSpPr/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grpSp>
        <p:nvGrpSpPr>
          <p:cNvPr id="21" name="Group 4"/>
          <p:cNvGrpSpPr>
            <a:grpSpLocks noChangeAspect="1"/>
          </p:cNvGrpSpPr>
          <p:nvPr userDrawn="1"/>
        </p:nvGrpSpPr>
        <p:grpSpPr bwMode="auto"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" name="Freeform 5"/>
            <p:cNvSpPr/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5" name="Freeform 7"/>
            <p:cNvSpPr/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898" y="278271"/>
            <a:ext cx="720820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GCI support for a Virtual National Data Centre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Marius Popa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a constant evolving digital world, there is a need for flexible way to secure the CTBTO data and products sent over the Internet.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5330282" y="6369803"/>
            <a:ext cx="1531435" cy="2099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-165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levels of flexibility can be achieved by implementing programable, intelligent, VPN systems that can be deployed without the need for dedicated physical hardware.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This system of secure communications can be deployed in as a software implementation, eliminating the need for physical network infrastructure, either on premises or in a platform as a service environment.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There is only one requirement: Internet access. VPN HUBs offer a highly flexible design model: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hardware or software or a mix of both - the entire VPN system can be recovered in a short time with a high level of automation.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GCI support for a Virtual National Data Centrer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P4.3-165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" y="1346835"/>
            <a:ext cx="10730230" cy="53428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GCI support for a Virtual National Data Centrer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P4.3-165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115" y="1089025"/>
            <a:ext cx="6386195" cy="5637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GCI support for a Virtual National Data Centrer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P4.3-165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1420" y="1555750"/>
            <a:ext cx="4054475" cy="5216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805" y="4017645"/>
            <a:ext cx="975360" cy="867410"/>
          </a:xfrm>
          <a:prstGeom prst="rect">
            <a:avLst/>
          </a:prstGeom>
          <a:effectLst>
            <a:outerShdw blurRad="50800" dist="38100" dir="5400000" sx="116000" sy="116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docker_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920" y="2849880"/>
            <a:ext cx="1166495" cy="98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975" y="1102360"/>
            <a:ext cx="2540000" cy="44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45" y="1925955"/>
            <a:ext cx="2326005" cy="1790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35" y="4017645"/>
            <a:ext cx="3322955" cy="2569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135" y="1224280"/>
            <a:ext cx="1857375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540" y="1718310"/>
            <a:ext cx="191452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GCI support for a Virtual National Data Centrer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P4.3-165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115695"/>
            <a:ext cx="5543550" cy="4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1553845"/>
            <a:ext cx="4587875" cy="4805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" y="1436370"/>
            <a:ext cx="3248025" cy="508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425" y="1553845"/>
            <a:ext cx="2244090" cy="2259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480" y="3981450"/>
            <a:ext cx="2379345" cy="1297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620" y="5433695"/>
            <a:ext cx="2192020" cy="1242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GCI support for a Virtual National Data Centrer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P4.3-165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L2_aft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415" y="1327150"/>
            <a:ext cx="6155690" cy="5213350"/>
          </a:xfrm>
          <a:prstGeom prst="rect">
            <a:avLst/>
          </a:prstGeom>
        </p:spPr>
      </p:pic>
      <p:pic>
        <p:nvPicPr>
          <p:cNvPr id="52" name="L2_befo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688465"/>
            <a:ext cx="5383530" cy="4660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GCI support for a Virtual National Data Centrer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P4.3-165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5965" y="1967865"/>
            <a:ext cx="6468110" cy="4509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70" y="1266825"/>
            <a:ext cx="36957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GCI support for a Virtual National Data Centrer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P4.3-165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2415" y="1661795"/>
            <a:ext cx="5258435" cy="4965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770" y="1204595"/>
            <a:ext cx="2600325" cy="45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1752</Words>
  <Application>WPS Presentation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Trebuchet MS</vt:lpstr>
      <vt:lpstr>Microsoft YaHei</vt:lpstr>
      <vt:lpstr>Droid Sans Fallback</vt:lpstr>
      <vt:lpstr>Arial Unicode MS</vt:lpstr>
      <vt:lpstr>Calibri Light</vt:lpstr>
      <vt:lpstr>OpenSymbol</vt:lpstr>
      <vt:lpstr>Custom Design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enkidu</cp:lastModifiedBy>
  <cp:revision>34</cp:revision>
  <dcterms:created xsi:type="dcterms:W3CDTF">2023-06-22T08:44:12Z</dcterms:created>
  <dcterms:modified xsi:type="dcterms:W3CDTF">2023-06-22T08:44:12Z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1033-11.1.0.11664</vt:lpwstr>
  </property>
</Properties>
</file>