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6"/>
    <p:restoredTop sz="94789"/>
  </p:normalViewPr>
  <p:slideViewPr>
    <p:cSldViewPr snapToGrid="0">
      <p:cViewPr varScale="1">
        <p:scale>
          <a:sx n="117" d="100"/>
          <a:sy n="117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6/13/23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P4.3-894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NDC-in-the-Cloud: Flexible and Reliable Cloud Resources for NDCs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MacCarthy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,Gordon MacLeod (PI)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Omar Marcillo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Alamos National Laboratory, 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Oak Ridge National Laboratory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BA372681-2C18-4CE6-EAAB-229657959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61"/>
          <a:stretch/>
        </p:blipFill>
        <p:spPr>
          <a:xfrm>
            <a:off x="5506811" y="1471949"/>
            <a:ext cx="6403636" cy="50594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7F6C36-9D8E-795D-3A35-18C7BD37BE1F}"/>
              </a:ext>
            </a:extLst>
          </p:cNvPr>
          <p:cNvSpPr txBox="1"/>
          <p:nvPr/>
        </p:nvSpPr>
        <p:spPr>
          <a:xfrm>
            <a:off x="5823858" y="1288626"/>
            <a:ext cx="60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NDC-in-the-Cloud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35B3B0-13DF-9DAE-5EFC-F4382F88EA8A}"/>
              </a:ext>
            </a:extLst>
          </p:cNvPr>
          <p:cNvSpPr txBox="1"/>
          <p:nvPr/>
        </p:nvSpPr>
        <p:spPr>
          <a:xfrm>
            <a:off x="281553" y="1580354"/>
            <a:ext cx="5008085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Potential NDC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Reduced data transfer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data utilization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NDC (and PTS) flexibility, scalability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Reduced risk due of local infrastructure outages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B3AC26-5FDA-B51D-35B7-AB9F12B8065E}"/>
              </a:ext>
            </a:extLst>
          </p:cNvPr>
          <p:cNvSpPr txBox="1"/>
          <p:nvPr/>
        </p:nvSpPr>
        <p:spPr>
          <a:xfrm>
            <a:off x="10590020" y="6491670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LA-UR-22-26024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11354</TotalTime>
  <Words>58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MacCarthy, Jonathan K</cp:lastModifiedBy>
  <cp:revision>24</cp:revision>
  <dcterms:created xsi:type="dcterms:W3CDTF">2023-04-18T13:25:54Z</dcterms:created>
  <dcterms:modified xsi:type="dcterms:W3CDTF">2023-06-13T17:57:21Z</dcterms:modified>
</cp:coreProperties>
</file>