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8" d="100"/>
          <a:sy n="68" d="100"/>
        </p:scale>
        <p:origin x="7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5E279-E618-4AB3-9835-293536E39782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6CA1-8DEB-46A7-96C5-1AA797C3B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1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06CA1-8DEB-46A7-96C5-1AA797C3BB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P4.3-674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WFaaS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New Modern, Embedded, Web Based, Configurable and Portable Monitoring Service for Monitoring International Data Centre Different Processes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Shaban Laban, Alexander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Sudakov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Dongmei Han, Thomas Ludwig Hoffmann and Leonid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Kolesnykov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CTBTO Preparatory Commission.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84509-1C76-FA42-4898-613B9A9EBB42}"/>
              </a:ext>
            </a:extLst>
          </p:cNvPr>
          <p:cNvSpPr txBox="1"/>
          <p:nvPr/>
        </p:nvSpPr>
        <p:spPr>
          <a:xfrm>
            <a:off x="0" y="1055842"/>
            <a:ext cx="49715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Legacy workflow monitoring  tools (Linux-based or Java dependency)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Hard to configure/use with different operating systems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Prototype a new modern web-based workflow monitoring service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User friendly and no dependencies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Configurable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Embedded  widget that can be externally used with any HTML5 page or web-server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Different HTML5 templates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Different object models for different technologies (SHI, RN or other processes)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Ability to upload monitored information and </a:t>
            </a:r>
            <a:r>
              <a:rPr lang="en-GB" sz="2100"/>
              <a:t>use it offline</a:t>
            </a:r>
            <a:endParaRPr lang="en-GB" sz="2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dirty="0"/>
              <a:t>More mobile capabilities</a:t>
            </a:r>
          </a:p>
        </p:txBody>
      </p:sp>
      <p:pic>
        <p:nvPicPr>
          <p:cNvPr id="8" name="Picture 7" descr="A picture containing text, electronics, screenshot, design&#10;&#10;Description automatically generated">
            <a:extLst>
              <a:ext uri="{FF2B5EF4-FFF2-40B4-BE49-F238E27FC236}">
                <a16:creationId xmlns:a16="http://schemas.microsoft.com/office/drawing/2014/main" id="{E14DF5A2-CA29-86A9-475E-29370F27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6" y="4599568"/>
            <a:ext cx="5316069" cy="2088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BAC9A-103B-B22F-FE37-FED11281B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667" y="1210236"/>
            <a:ext cx="1747898" cy="5423863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ED5DD7-5C97-4340-ABDC-AB11772B3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766" y="1151278"/>
            <a:ext cx="5414902" cy="32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120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LABAN Shaban</cp:lastModifiedBy>
  <cp:revision>57</cp:revision>
  <dcterms:created xsi:type="dcterms:W3CDTF">2023-04-18T13:25:54Z</dcterms:created>
  <dcterms:modified xsi:type="dcterms:W3CDTF">2023-06-11T10:52:05Z</dcterms:modified>
</cp:coreProperties>
</file>