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2" d="100"/>
          <a:sy n="62" d="100"/>
        </p:scale>
        <p:origin x="9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6D4B2-D6E1-4160-8B4A-55AAEB7931EE}" type="datetimeFigureOut">
              <a:rPr lang="en-AU" smtClean="0"/>
              <a:t>10/06/2023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DC0C0-99EE-4C3B-8EEF-1EBBDB94F2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027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5 (</a:t>
            </a:r>
            <a:r>
              <a:rPr lang="en-AU" dirty="0" err="1"/>
              <a:t>Melb</a:t>
            </a:r>
            <a:r>
              <a:rPr lang="en-AU"/>
              <a:t>) to 1 (Cocos) </a:t>
            </a:r>
            <a:r>
              <a:rPr lang="en-AU" dirty="0"/>
              <a:t>(return) = </a:t>
            </a:r>
            <a:r>
              <a:rPr lang="en-AU"/>
              <a:t>10,000km round trip (via 4; Perth)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DC0C0-99EE-4C3B-8EEF-1EBBDB94F2D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128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Px.x</a:t>
            </a: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-xxx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92096" y="0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Australian Performance in IMS Radionuclide Stations – How can remote stations perform as well as those on the mainland?</a:t>
            </a:r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Hardman, Hofman, McLeish, McWilliams, Gouin, Grzechnik*</a:t>
            </a:r>
          </a:p>
          <a:p>
            <a:pPr algn="ctr"/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Australian Radiation Protection and Nuclear Safety Agency (ARPANSA)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DB0BEC-5AC5-312D-F4FD-DDC76E524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6992"/>
            <a:ext cx="7678222" cy="5611008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941254D-7D6F-E7DC-7B54-B99E28FB33B2}"/>
              </a:ext>
            </a:extLst>
          </p:cNvPr>
          <p:cNvSpPr txBox="1">
            <a:spLocks/>
          </p:cNvSpPr>
          <p:nvPr/>
        </p:nvSpPr>
        <p:spPr>
          <a:xfrm>
            <a:off x="7828907" y="1751789"/>
            <a:ext cx="4181583" cy="40633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Management of 9 particulate and 2 noble gas stations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COVID-19 travel restrictions &amp; quarantine (nationally &amp; </a:t>
            </a:r>
            <a:r>
              <a:rPr lang="en-AU"/>
              <a:t>internationally)</a:t>
            </a:r>
            <a:endParaRPr lang="en-A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Innovative travel solutions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Enhanced relationships for remote management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Maintained over 95% data availability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Fully open May 2023!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106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Marcus Grzechnik</cp:lastModifiedBy>
  <cp:revision>26</cp:revision>
  <dcterms:created xsi:type="dcterms:W3CDTF">2023-04-18T13:25:54Z</dcterms:created>
  <dcterms:modified xsi:type="dcterms:W3CDTF">2023-06-09T14:58:43Z</dcterms:modified>
</cp:coreProperties>
</file>