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88" d="100"/>
          <a:sy n="8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P4.4-325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Geophysical Monitoring System (GMS) Interactive Analysis Capabilities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Harris, Katherine Aur, Nicole McMahon, KJ Lechtenberg, Paul Wright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Sandia National Laboratories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04FBA-4D04-4EF0-8A06-B6DDAF51A4B3}"/>
              </a:ext>
            </a:extLst>
          </p:cNvPr>
          <p:cNvSpPr txBox="1"/>
          <p:nvPr/>
        </p:nvSpPr>
        <p:spPr>
          <a:xfrm>
            <a:off x="1398494" y="6445348"/>
            <a:ext cx="759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/>
              <a:t>Sandia National Laboratories is a </a:t>
            </a:r>
            <a:r>
              <a:rPr lang="en-US" sz="900" i="1" dirty="0" err="1"/>
              <a:t>multimission</a:t>
            </a:r>
            <a:r>
              <a:rPr lang="en-US" sz="900" i="1" dirty="0"/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1F3B1-FEB2-489F-A9A0-A78973CE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4" y="6340593"/>
            <a:ext cx="1227554" cy="472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F4D3A7-43C1-4B1F-9C3E-7A1D3718E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025" y="1215853"/>
            <a:ext cx="1409938" cy="1101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CD7B66-40C7-4195-B558-3FFF46E6FB46}"/>
              </a:ext>
            </a:extLst>
          </p:cNvPr>
          <p:cNvSpPr txBox="1"/>
          <p:nvPr/>
        </p:nvSpPr>
        <p:spPr>
          <a:xfrm>
            <a:off x="118646" y="1427074"/>
            <a:ext cx="6376747" cy="444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275" marR="0" indent="-1682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Sandia is developing the Geophysical Monitoring System (GMS) for modernization of the US NDC waveform processing system and releasing GMS on GitHub as open source to assist with IDC Re-engineering. </a:t>
            </a:r>
          </a:p>
          <a:p>
            <a:pPr marL="168275" indent="-16827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GMS is a service-oriented, distributed web application, using modern web technology accessed with a common web browser.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GMS is cloud-ready, operational quality, and secure.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8275" indent="-16827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GMS includes data services that “bridge” the data from the legacy system to the GMS Common Object Interface (COI) format and makes this data available through web services. </a:t>
            </a:r>
          </a:p>
          <a:p>
            <a:pPr marL="168275" indent="-16827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Past development includes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mature Station State-of-Health (SOH) Monitoring capability to help system operators to recognize and address station availability and quality issues. </a:t>
            </a:r>
            <a:endParaRPr lang="en-US" sz="1600" dirty="0"/>
          </a:p>
          <a:p>
            <a:pPr marL="168275" indent="-16827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Development is now focused on Interactive Analysis tools (IAN) used by SHI analysts, with the goal to replace the Analyst Review Station (ARS) software with a modern, efficient, and extensible system.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49EE20-AD86-43A0-A1F6-17A4B5EEA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926" y="1782498"/>
            <a:ext cx="4089957" cy="2107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825BC-0BDE-42B4-8735-47DA77B6D0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25"/>
          <a:stretch/>
        </p:blipFill>
        <p:spPr>
          <a:xfrm>
            <a:off x="6652045" y="4275311"/>
            <a:ext cx="2926080" cy="1457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37E48-17A7-41AD-9130-C11BE88521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059"/>
          <a:stretch/>
        </p:blipFill>
        <p:spPr>
          <a:xfrm>
            <a:off x="8432455" y="4520374"/>
            <a:ext cx="3657600" cy="194237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D4E483-0B6D-4486-9ECC-3092FD53CA13}"/>
              </a:ext>
            </a:extLst>
          </p:cNvPr>
          <p:cNvSpPr txBox="1"/>
          <p:nvPr/>
        </p:nvSpPr>
        <p:spPr>
          <a:xfrm>
            <a:off x="7871272" y="4014956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51CA6F-0049-490E-8923-F924FD895539}"/>
              </a:ext>
            </a:extLst>
          </p:cNvPr>
          <p:cNvSpPr txBox="1"/>
          <p:nvPr/>
        </p:nvSpPr>
        <p:spPr>
          <a:xfrm>
            <a:off x="10046172" y="4250701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IAN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237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Harris, James M</cp:lastModifiedBy>
  <cp:revision>21</cp:revision>
  <dcterms:created xsi:type="dcterms:W3CDTF">2023-04-18T13:25:54Z</dcterms:created>
  <dcterms:modified xsi:type="dcterms:W3CDTF">2023-06-09T15:33:18Z</dcterms:modified>
</cp:coreProperties>
</file>