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sldIdLst>
    <p:sldId id="256" r:id="rId4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69261D-AEB1-418D-AC73-22DBCA9F398C}" v="1" dt="2023-05-30T06:25:09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2" d="100"/>
          <a:sy n="72" d="100"/>
        </p:scale>
        <p:origin x="10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TIZ TRUJILLO Diego" userId="5b8ab967-3711-41e0-8383-10630f43ab7a" providerId="ADAL" clId="{7069261D-AEB1-418D-AC73-22DBCA9F398C}"/>
    <pc:docChg chg="custSel modSld">
      <pc:chgData name="ORTIZ TRUJILLO Diego" userId="5b8ab967-3711-41e0-8383-10630f43ab7a" providerId="ADAL" clId="{7069261D-AEB1-418D-AC73-22DBCA9F398C}" dt="2023-05-30T06:54:11.493" v="744" actId="6549"/>
      <pc:docMkLst>
        <pc:docMk/>
      </pc:docMkLst>
      <pc:sldChg chg="addSp modSp mod">
        <pc:chgData name="ORTIZ TRUJILLO Diego" userId="5b8ab967-3711-41e0-8383-10630f43ab7a" providerId="ADAL" clId="{7069261D-AEB1-418D-AC73-22DBCA9F398C}" dt="2023-05-30T06:54:11.493" v="744" actId="6549"/>
        <pc:sldMkLst>
          <pc:docMk/>
          <pc:sldMk cId="607453612" sldId="256"/>
        </pc:sldMkLst>
        <pc:spChg chg="add mod">
          <ac:chgData name="ORTIZ TRUJILLO Diego" userId="5b8ab967-3711-41e0-8383-10630f43ab7a" providerId="ADAL" clId="{7069261D-AEB1-418D-AC73-22DBCA9F398C}" dt="2023-05-30T06:54:08.243" v="743" actId="1076"/>
          <ac:spMkLst>
            <pc:docMk/>
            <pc:sldMk cId="607453612" sldId="256"/>
            <ac:spMk id="2" creationId="{09E8934E-8F59-17C0-16C7-6DF67EFCF885}"/>
          </ac:spMkLst>
        </pc:spChg>
        <pc:spChg chg="mod">
          <ac:chgData name="ORTIZ TRUJILLO Diego" userId="5b8ab967-3711-41e0-8383-10630f43ab7a" providerId="ADAL" clId="{7069261D-AEB1-418D-AC73-22DBCA9F398C}" dt="2023-05-29T14:26:13.026" v="9" actId="6549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ORTIZ TRUJILLO Diego" userId="5b8ab967-3711-41e0-8383-10630f43ab7a" providerId="ADAL" clId="{7069261D-AEB1-418D-AC73-22DBCA9F398C}" dt="2023-05-30T06:54:11.493" v="744" actId="6549"/>
          <ac:spMkLst>
            <pc:docMk/>
            <pc:sldMk cId="607453612" sldId="256"/>
            <ac:spMk id="4" creationId="{5C76C91B-333D-CF33-4FE9-81CDD42E931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05/30/2023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P4.4-630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P.4.4.-630</a:t>
            </a:r>
            <a:r>
              <a:rPr lang="en-A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PTS Radionuclide Maintenance field activities</a:t>
            </a:r>
            <a:endParaRPr lang="en-A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Diego Ortiz Trujillo, Claus Johannsen, Halit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Tatlisu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Andreas Wiens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E8934E-8F59-17C0-16C7-6DF67EFCF885}"/>
              </a:ext>
            </a:extLst>
          </p:cNvPr>
          <p:cNvSpPr txBox="1"/>
          <p:nvPr/>
        </p:nvSpPr>
        <p:spPr>
          <a:xfrm>
            <a:off x="2160104" y="2902225"/>
            <a:ext cx="78717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the graduate lifting of the COVID restrictions, it was possible for the maintenance team to re-start the field visit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visit are done mainly to correct urgent problem at station, to update obsolete equipment at station, perform scheduled tasks and also for specific training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maintenance visit resulted in station sending data again or to avoid station to become non mission capable.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These visits started at the end of 2021 until now. It is expected to continue as there is a backlog of activities due to COVID restrictions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F89E53F778A843AC818A0F59A89475" ma:contentTypeVersion="15" ma:contentTypeDescription="Create a new document." ma:contentTypeScope="" ma:versionID="fa5dc5ee37f9d4020d40f0e4a3a79139">
  <xsd:schema xmlns:xsd="http://www.w3.org/2001/XMLSchema" xmlns:xs="http://www.w3.org/2001/XMLSchema" xmlns:p="http://schemas.microsoft.com/office/2006/metadata/properties" xmlns:ns2="d6f4b642-7b7c-4e99-8c26-b174d4ac9ed0" xmlns:ns3="2b4f2fba-4cf2-459e-994c-af9784c3a80c" targetNamespace="http://schemas.microsoft.com/office/2006/metadata/properties" ma:root="true" ma:fieldsID="660ad2674ac5c466ea6840c0d9dbea87" ns2:_="" ns3:_="">
    <xsd:import namespace="d6f4b642-7b7c-4e99-8c26-b174d4ac9ed0"/>
    <xsd:import namespace="2b4f2fba-4cf2-459e-994c-af9784c3a8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4b642-7b7c-4e99-8c26-b174d4ac9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9e8395b-6b03-452f-b821-0db5c68086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f2fba-4cf2-459e-994c-af9784c3a80c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8f5798cd-0f6d-4c1f-9607-23ecd012bddf}" ma:internalName="TaxCatchAll" ma:showField="CatchAllData" ma:web="2b4f2fba-4cf2-459e-994c-af9784c3a8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9D7CC3-020A-436A-9EB4-00BA4453C0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295A03-7CEE-4881-B568-24F55A799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f4b642-7b7c-4e99-8c26-b174d4ac9ed0"/>
    <ds:schemaRef ds:uri="2b4f2fba-4cf2-459e-994c-af9784c3a8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3626</TotalTime>
  <Words>118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ORTIZ TRUJILLO Diego</cp:lastModifiedBy>
  <cp:revision>20</cp:revision>
  <dcterms:created xsi:type="dcterms:W3CDTF">2023-04-18T13:25:54Z</dcterms:created>
  <dcterms:modified xsi:type="dcterms:W3CDTF">2023-05-30T06:54:12Z</dcterms:modified>
</cp:coreProperties>
</file>